
<file path=[Content_Types].xml><?xml version="1.0" encoding="utf-8"?>
<Types xmlns="http://schemas.openxmlformats.org/package/2006/content-types">
  <Override PartName="/_rels/.rels" ContentType="application/vnd.openxmlformats-package.relationships+xml"/>
  <Override PartName="/docProps/app.xml" ContentType="application/vnd.openxmlformats-officedocument.extended-properties+xml"/>
  <Override PartName="/docProps/core.xml" ContentType="application/vnd.openxmlformats-package.core-properties+xml"/>
  <Override PartName="/ppt/_rels/presentation.xml.rels" ContentType="application/vnd.openxmlformats-package.relationships+xml"/>
  <Override PartName="/ppt/media/image6.png" ContentType="image/png"/>
  <Override PartName="/ppt/media/image5.png" ContentType="image/png"/>
  <Override PartName="/ppt/media/image4.png" ContentType="image/png"/>
  <Override PartName="/ppt/media/image3.png" ContentType="image/png"/>
  <Override PartName="/ppt/media/image1.png" ContentType="image/png"/>
  <Override PartName="/ppt/media/image2.png" ContentType="image/png"/>
  <Override PartName="/ppt/media/image7.png" ContentType="image/png"/>
  <Override PartName="/ppt/media/image8.png" ContentType="image/png"/>
  <Override PartName="/ppt/media/image9.png" ContentType="image/png"/>
  <Override PartName="/ppt/media/image33.png" ContentType="image/png"/>
  <Override PartName="/ppt/media/image32.png" ContentType="image/png"/>
  <Override PartName="/ppt/media/image31.png" ContentType="image/png"/>
  <Override PartName="/ppt/media/image30.png" ContentType="image/png"/>
  <Override PartName="/ppt/media/image29.png" ContentType="image/png"/>
  <Override PartName="/ppt/media/image28.png" ContentType="image/png"/>
  <Override PartName="/ppt/media/image27.png" ContentType="image/png"/>
  <Override PartName="/ppt/media/image26.png" ContentType="image/png"/>
  <Override PartName="/ppt/media/image25.png" ContentType="image/png"/>
  <Override PartName="/ppt/media/image24.png" ContentType="image/png"/>
  <Override PartName="/ppt/media/image23.png" ContentType="image/png"/>
  <Override PartName="/ppt/media/image22.png" ContentType="image/png"/>
  <Override PartName="/ppt/media/image21.png" ContentType="image/png"/>
  <Override PartName="/ppt/media/image20.png" ContentType="image/png"/>
  <Override PartName="/ppt/media/image19.png" ContentType="image/png"/>
  <Override PartName="/ppt/media/image18.png" ContentType="image/png"/>
  <Override PartName="/ppt/media/image17.png" ContentType="image/png"/>
  <Override PartName="/ppt/media/image15.png" ContentType="image/png"/>
  <Override PartName="/ppt/media/image16.png" ContentType="image/png"/>
  <Override PartName="/ppt/media/image10.png" ContentType="image/png"/>
  <Override PartName="/ppt/media/image11.png" ContentType="image/png"/>
  <Override PartName="/ppt/media/image12.png" ContentType="image/png"/>
  <Override PartName="/ppt/media/image13.png" ContentType="image/png"/>
  <Override PartName="/ppt/media/image14.png" ContentType="image/png"/>
  <Override PartName="/ppt/slideMasters/slideMaster5.xml" ContentType="application/vnd.openxmlformats-officedocument.presentationml.slideMaster+xml"/>
  <Override PartName="/ppt/slideMasters/_rels/slideMaster5.xml.rels" ContentType="application/vnd.openxmlformats-package.relationships+xml"/>
  <Override PartName="/ppt/slideMasters/_rels/slideMaster4.xml.rels" ContentType="application/vnd.openxmlformats-package.relationships+xml"/>
  <Override PartName="/ppt/slideMasters/_rels/slideMaster1.xml.rels" ContentType="application/vnd.openxmlformats-package.relationships+xml"/>
  <Override PartName="/ppt/slideMasters/_rels/slideMaster3.xml.rels" ContentType="application/vnd.openxmlformats-package.relationships+xml"/>
  <Override PartName="/ppt/slideMasters/_rels/slideMaster2.xml.rels" ContentType="application/vnd.openxmlformats-package.relationships+xml"/>
  <Override PartName="/ppt/slideMasters/slideMaster4.xml" ContentType="application/vnd.openxmlformats-officedocument.presentationml.slideMaster+xml"/>
  <Override PartName="/ppt/slideMasters/slideMaster3.xml" ContentType="application/vnd.openxmlformats-officedocument.presentationml.slideMaster+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presentation.xml" ContentType="application/vnd.openxmlformats-officedocument.presentationml.presentation.main+xml"/>
  <Override PartName="/ppt/theme/theme5.xml" ContentType="application/vnd.openxmlformats-officedocument.theme+xml"/>
  <Override PartName="/ppt/theme/theme4.xml" ContentType="application/vnd.openxmlformats-officedocument.theme+xml"/>
  <Override PartName="/ppt/theme/theme3.xml" ContentType="application/vnd.openxmlformats-officedocument.theme+xml"/>
  <Override PartName="/ppt/theme/theme1.xml" ContentType="application/vnd.openxmlformats-officedocument.theme+xml"/>
  <Override PartName="/ppt/theme/theme2.xml" ContentType="application/vnd.openxmlformats-officedocument.theme+xml"/>
  <Override PartName="/ppt/slideLayouts/slideLayout60.xml" ContentType="application/vnd.openxmlformats-officedocument.presentationml.slideLayout+xml"/>
  <Override PartName="/ppt/slideLayouts/slideLayout54.xml" ContentType="application/vnd.openxmlformats-officedocument.presentationml.slideLayout+xml"/>
  <Override PartName="/ppt/slideLayouts/slideLayout53.xml" ContentType="application/vnd.openxmlformats-officedocument.presentationml.slideLayout+xml"/>
  <Override PartName="/ppt/slideLayouts/slideLayout52.xml" ContentType="application/vnd.openxmlformats-officedocument.presentationml.slideLayout+xml"/>
  <Override PartName="/ppt/slideLayouts/slideLayout51.xml" ContentType="application/vnd.openxmlformats-officedocument.presentationml.slideLayout+xml"/>
  <Override PartName="/ppt/slideLayouts/slideLayout50.xml" ContentType="application/vnd.openxmlformats-officedocument.presentationml.slideLayout+xml"/>
  <Override PartName="/ppt/slideLayouts/slideLayout15.xml" ContentType="application/vnd.openxmlformats-officedocument.presentationml.slideLayout+xml"/>
  <Override PartName="/ppt/slideLayouts/slideLayout39.xml" ContentType="application/vnd.openxmlformats-officedocument.presentationml.slideLayout+xml"/>
  <Override PartName="/ppt/slideLayouts/slideLayout14.xml" ContentType="application/vnd.openxmlformats-officedocument.presentationml.slideLayout+xml"/>
  <Override PartName="/ppt/slideLayouts/slideLayout38.xml" ContentType="application/vnd.openxmlformats-officedocument.presentationml.slideLayout+xml"/>
  <Override PartName="/ppt/slideLayouts/slideLayout13.xml" ContentType="application/vnd.openxmlformats-officedocument.presentationml.slideLayout+xml"/>
  <Override PartName="/ppt/slideLayouts/slideLayout37.xml" ContentType="application/vnd.openxmlformats-officedocument.presentationml.slideLayout+xml"/>
  <Override PartName="/ppt/slideLayouts/slideLayout12.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_rels/slideLayout57.xml.rels" ContentType="application/vnd.openxmlformats-package.relationships+xml"/>
  <Override PartName="/ppt/slideLayouts/_rels/slideLayout56.xml.rels" ContentType="application/vnd.openxmlformats-package.relationships+xml"/>
  <Override PartName="/ppt/slideLayouts/_rels/slideLayout55.xml.rels" ContentType="application/vnd.openxmlformats-package.relationships+xml"/>
  <Override PartName="/ppt/slideLayouts/_rels/slideLayout54.xml.rels" ContentType="application/vnd.openxmlformats-package.relationships+xml"/>
  <Override PartName="/ppt/slideLayouts/_rels/slideLayout53.xml.rels" ContentType="application/vnd.openxmlformats-package.relationships+xml"/>
  <Override PartName="/ppt/slideLayouts/_rels/slideLayout52.xml.rels" ContentType="application/vnd.openxmlformats-package.relationships+xml"/>
  <Override PartName="/ppt/slideLayouts/_rels/slideLayout51.xml.rels" ContentType="application/vnd.openxmlformats-package.relationships+xml"/>
  <Override PartName="/ppt/slideLayouts/_rels/slideLayout50.xml.rels" ContentType="application/vnd.openxmlformats-package.relationships+xml"/>
  <Override PartName="/ppt/slideLayouts/_rels/slideLayout45.xml.rels" ContentType="application/vnd.openxmlformats-package.relationships+xml"/>
  <Override PartName="/ppt/slideLayouts/_rels/slideLayout44.xml.rels" ContentType="application/vnd.openxmlformats-package.relationships+xml"/>
  <Override PartName="/ppt/slideLayouts/_rels/slideLayout43.xml.rels" ContentType="application/vnd.openxmlformats-package.relationships+xml"/>
  <Override PartName="/ppt/slideLayouts/_rels/slideLayout42.xml.rels" ContentType="application/vnd.openxmlformats-package.relationships+xml"/>
  <Override PartName="/ppt/slideLayouts/_rels/slideLayout41.xml.rels" ContentType="application/vnd.openxmlformats-package.relationships+xml"/>
  <Override PartName="/ppt/slideLayouts/_rels/slideLayout40.xml.rels" ContentType="application/vnd.openxmlformats-package.relationships+xml"/>
  <Override PartName="/ppt/slideLayouts/_rels/slideLayout38.xml.rels" ContentType="application/vnd.openxmlformats-package.relationships+xml"/>
  <Override PartName="/ppt/slideLayouts/_rels/slideLayout37.xml.rels" ContentType="application/vnd.openxmlformats-package.relationships+xml"/>
  <Override PartName="/ppt/slideLayouts/_rels/slideLayout16.xml.rels" ContentType="application/vnd.openxmlformats-package.relationships+xml"/>
  <Override PartName="/ppt/slideLayouts/_rels/slideLayout15.xml.rels" ContentType="application/vnd.openxmlformats-package.relationships+xml"/>
  <Override PartName="/ppt/slideLayouts/_rels/slideLayout7.xml.rels" ContentType="application/vnd.openxmlformats-package.relationships+xml"/>
  <Override PartName="/ppt/slideLayouts/_rels/slideLayout58.xml.rels" ContentType="application/vnd.openxmlformats-package.relationships+xml"/>
  <Override PartName="/ppt/slideLayouts/_rels/slideLayout11.xml.rels" ContentType="application/vnd.openxmlformats-package.relationships+xml"/>
  <Override PartName="/ppt/slideLayouts/_rels/slideLayout1.xml.rels" ContentType="application/vnd.openxmlformats-package.relationships+xml"/>
  <Override PartName="/ppt/slideLayouts/_rels/slideLayout17.xml.rels" ContentType="application/vnd.openxmlformats-package.relationships+xml"/>
  <Override PartName="/ppt/slideLayouts/_rels/slideLayout59.xml.rels" ContentType="application/vnd.openxmlformats-package.relationships+xml"/>
  <Override PartName="/ppt/slideLayouts/_rels/slideLayout12.xml.rels" ContentType="application/vnd.openxmlformats-package.relationships+xml"/>
  <Override PartName="/ppt/slideLayouts/_rels/slideLayout48.xml.rels" ContentType="application/vnd.openxmlformats-package.relationships+xml"/>
  <Override PartName="/ppt/slideLayouts/_rels/slideLayout4.xml.rels" ContentType="application/vnd.openxmlformats-package.relationships+xml"/>
  <Override PartName="/ppt/slideLayouts/_rels/slideLayout46.xml.rels" ContentType="application/vnd.openxmlformats-package.relationships+xml"/>
  <Override PartName="/ppt/slideLayouts/_rels/slideLayout2.xml.rels" ContentType="application/vnd.openxmlformats-package.relationships+xml"/>
  <Override PartName="/ppt/slideLayouts/_rels/slideLayout18.xml.rels" ContentType="application/vnd.openxmlformats-package.relationships+xml"/>
  <Override PartName="/ppt/slideLayouts/_rels/slideLayout13.xml.rels" ContentType="application/vnd.openxmlformats-package.relationships+xml"/>
  <Override PartName="/ppt/slideLayouts/_rels/slideLayout14.xml.rels" ContentType="application/vnd.openxmlformats-package.relationships+xml"/>
  <Override PartName="/ppt/slideLayouts/_rels/slideLayout49.xml.rels" ContentType="application/vnd.openxmlformats-package.relationships+xml"/>
  <Override PartName="/ppt/slideLayouts/_rels/slideLayout5.xml.rels" ContentType="application/vnd.openxmlformats-package.relationships+xml"/>
  <Override PartName="/ppt/slideLayouts/_rels/slideLayout6.xml.rels" ContentType="application/vnd.openxmlformats-package.relationships+xml"/>
  <Override PartName="/ppt/slideLayouts/_rels/slideLayout47.xml.rels" ContentType="application/vnd.openxmlformats-package.relationships+xml"/>
  <Override PartName="/ppt/slideLayouts/_rels/slideLayout3.xml.rels" ContentType="application/vnd.openxmlformats-package.relationships+xml"/>
  <Override PartName="/ppt/slideLayouts/_rels/slideLayout19.xml.rels" ContentType="application/vnd.openxmlformats-package.relationships+xml"/>
  <Override PartName="/ppt/slideLayouts/_rels/slideLayout39.xml.rels" ContentType="application/vnd.openxmlformats-package.relationships+xml"/>
  <Override PartName="/ppt/slideLayouts/_rels/slideLayout20.xml.rels" ContentType="application/vnd.openxmlformats-package.relationships+xml"/>
  <Override PartName="/ppt/slideLayouts/_rels/slideLayout21.xml.rels" ContentType="application/vnd.openxmlformats-package.relationships+xml"/>
  <Override PartName="/ppt/slideLayouts/_rels/slideLayout22.xml.rels" ContentType="application/vnd.openxmlformats-package.relationships+xml"/>
  <Override PartName="/ppt/slideLayouts/_rels/slideLayout23.xml.rels" ContentType="application/vnd.openxmlformats-package.relationships+xml"/>
  <Override PartName="/ppt/slideLayouts/_rels/slideLayout24.xml.rels" ContentType="application/vnd.openxmlformats-package.relationships+xml"/>
  <Override PartName="/ppt/slideLayouts/_rels/slideLayout30.xml.rels" ContentType="application/vnd.openxmlformats-package.relationships+xml"/>
  <Override PartName="/ppt/slideLayouts/_rels/slideLayout25.xml.rels" ContentType="application/vnd.openxmlformats-package.relationships+xml"/>
  <Override PartName="/ppt/slideLayouts/_rels/slideLayout31.xml.rels" ContentType="application/vnd.openxmlformats-package.relationships+xml"/>
  <Override PartName="/ppt/slideLayouts/_rels/slideLayout26.xml.rels" ContentType="application/vnd.openxmlformats-package.relationships+xml"/>
  <Override PartName="/ppt/slideLayouts/_rels/slideLayout27.xml.rels" ContentType="application/vnd.openxmlformats-package.relationships+xml"/>
  <Override PartName="/ppt/slideLayouts/_rels/slideLayout60.xml.rels" ContentType="application/vnd.openxmlformats-package.relationships+xml"/>
  <Override PartName="/ppt/slideLayouts/_rels/slideLayout32.xml.rels" ContentType="application/vnd.openxmlformats-package.relationships+xml"/>
  <Override PartName="/ppt/slideLayouts/_rels/slideLayout28.xml.rels" ContentType="application/vnd.openxmlformats-package.relationships+xml"/>
  <Override PartName="/ppt/slideLayouts/_rels/slideLayout10.xml.rels" ContentType="application/vnd.openxmlformats-package.relationships+xml"/>
  <Override PartName="/ppt/slideLayouts/_rels/slideLayout29.xml.rels" ContentType="application/vnd.openxmlformats-package.relationships+xml"/>
  <Override PartName="/ppt/slideLayouts/_rels/slideLayout8.xml.rels" ContentType="application/vnd.openxmlformats-package.relationships+xml"/>
  <Override PartName="/ppt/slideLayouts/_rels/slideLayout33.xml.rels" ContentType="application/vnd.openxmlformats-package.relationships+xml"/>
  <Override PartName="/ppt/slideLayouts/_rels/slideLayout9.xml.rels" ContentType="application/vnd.openxmlformats-package.relationships+xml"/>
  <Override PartName="/ppt/slideLayouts/_rels/slideLayout34.xml.rels" ContentType="application/vnd.openxmlformats-package.relationships+xml"/>
  <Override PartName="/ppt/slideLayouts/_rels/slideLayout35.xml.rels" ContentType="application/vnd.openxmlformats-package.relationships+xml"/>
  <Override PartName="/ppt/slideLayouts/_rels/slideLayout36.xml.rels" ContentType="application/vnd.openxmlformats-package.relationships+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46.xml" ContentType="application/vnd.openxmlformats-officedocument.presentationml.slideLayout+xml"/>
  <Override PartName="/ppt/slideLayouts/slideLayout21.xml" ContentType="application/vnd.openxmlformats-officedocument.presentationml.slideLayout+xml"/>
  <Override PartName="/ppt/slideLayouts/slideLayout47.xml" ContentType="application/vnd.openxmlformats-officedocument.presentationml.slideLayout+xml"/>
  <Override PartName="/ppt/slideLayouts/slideLayout22.xml" ContentType="application/vnd.openxmlformats-officedocument.presentationml.slideLayout+xml"/>
  <Override PartName="/ppt/slideLayouts/slideLayout48.xml" ContentType="application/vnd.openxmlformats-officedocument.presentationml.slideLayout+xml"/>
  <Override PartName="/ppt/slideLayouts/slideLayout23.xml" ContentType="application/vnd.openxmlformats-officedocument.presentationml.slideLayout+xml"/>
  <Override PartName="/ppt/slideLayouts/slideLayout49.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55.xml" ContentType="application/vnd.openxmlformats-officedocument.presentationml.slideLayout+xml"/>
  <Override PartName="/ppt/slideLayouts/slideLayout30.xml" ContentType="application/vnd.openxmlformats-officedocument.presentationml.slideLayout+xml"/>
  <Override PartName="/ppt/slideLayouts/slideLayout56.xml" ContentType="application/vnd.openxmlformats-officedocument.presentationml.slideLayout+xml"/>
  <Override PartName="/ppt/slideLayouts/slideLayout31.xml" ContentType="application/vnd.openxmlformats-officedocument.presentationml.slideLayout+xml"/>
  <Override PartName="/ppt/slideLayouts/slideLayout57.xml" ContentType="application/vnd.openxmlformats-officedocument.presentationml.slideLayout+xml"/>
  <Override PartName="/ppt/slideLayouts/slideLayout32.xml" ContentType="application/vnd.openxmlformats-officedocument.presentationml.slideLayout+xml"/>
  <Override PartName="/ppt/slideLayouts/slideLayout58.xml" ContentType="application/vnd.openxmlformats-officedocument.presentationml.slideLayout+xml"/>
  <Override PartName="/ppt/slideLayouts/slideLayout33.xml" ContentType="application/vnd.openxmlformats-officedocument.presentationml.slideLayout+xml"/>
  <Override PartName="/ppt/slideLayouts/slideLayout59.xml" ContentType="application/vnd.openxmlformats-officedocument.presentationml.slideLayout+xml"/>
  <Override PartName="/ppt/slideLayouts/slideLayout34.xml" ContentType="application/vnd.openxmlformats-officedocument.presentationml.slideLayout+xml"/>
  <Override PartName="/ppt/slideLayouts/slideLayout10.xml" ContentType="application/vnd.openxmlformats-officedocument.presentationml.slideLayout+xml"/>
  <Override PartName="/ppt/slideLayouts/slideLayout35.xml" ContentType="application/vnd.openxmlformats-officedocument.presentationml.slideLayout+xml"/>
  <Override PartName="/ppt/slideLayouts/slideLayout11.xml" ContentType="application/vnd.openxmlformats-officedocument.presentationml.slideLayout+xml"/>
  <Override PartName="/ppt/slideLayouts/slideLayout36.xml" ContentType="application/vnd.openxmlformats-officedocument.presentationml.slideLayout+xml"/>
  <Override PartName="/ppt/slideLayouts/slideLayout45.xml" ContentType="application/vnd.openxmlformats-officedocument.presentationml.slideLayout+xml"/>
  <Override PartName="/ppt/slideLayouts/slideLayout20.xml" ContentType="application/vnd.openxmlformats-officedocument.presentationml.slideLayout+xml"/>
  <Override PartName="/ppt/slideLayouts/slideLayout9.xml" ContentType="application/vnd.openxmlformats-officedocument.presentationml.slideLayout+xml"/>
  <Override PartName="/ppt/slideLayouts/slideLayout44.xml" ContentType="application/vnd.openxmlformats-officedocument.presentationml.slideLayout+xml"/>
  <Override PartName="/ppt/slideLayouts/slideLayout8.xml" ContentType="application/vnd.openxmlformats-officedocument.presentationml.slideLayout+xml"/>
  <Override PartName="/ppt/slideLayouts/slideLayout43.xml" ContentType="application/vnd.openxmlformats-officedocument.presentationml.slideLayout+xml"/>
  <Override PartName="/ppt/slideLayouts/slideLayout7.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slideLayouts/slideLayout40.xml" ContentType="application/vnd.openxmlformats-officedocument.presentationml.slideLayout+xml"/>
  <Override PartName="/ppt/slideLayouts/slideLayout4.xml" ContentType="application/vnd.openxmlformats-officedocument.presentationml.slideLayout+xml"/>
  <Override PartName="/ppt/slideLayouts/slideLayout41.xml" ContentType="application/vnd.openxmlformats-officedocument.presentationml.slideLayout+xml"/>
  <Override PartName="/ppt/slideLayouts/slideLayout5.xml" ContentType="application/vnd.openxmlformats-officedocument.presentationml.slideLayout+xml"/>
  <Override PartName="/ppt/slideLayouts/slideLayout42.xml" ContentType="application/vnd.openxmlformats-officedocument.presentationml.slideLayout+xml"/>
  <Override PartName="/ppt/slideLayouts/slideLayout6.xml" ContentType="application/vnd.openxmlformats-officedocument.presentationml.slideLayout+xml"/>
  <Override PartName="/ppt/slides/slide53.xml" ContentType="application/vnd.openxmlformats-officedocument.presentationml.slide+xml"/>
  <Override PartName="/ppt/slides/slide52.xml" ContentType="application/vnd.openxmlformats-officedocument.presentationml.slide+xml"/>
  <Override PartName="/ppt/slides/slide51.xml" ContentType="application/vnd.openxmlformats-officedocument.presentationml.slide+xml"/>
  <Override PartName="/ppt/slides/slide50.xml" ContentType="application/vnd.openxmlformats-officedocument.presentationml.slide+xml"/>
  <Override PartName="/ppt/slides/slide44.xml" ContentType="application/vnd.openxmlformats-officedocument.presentationml.slide+xml"/>
  <Override PartName="/ppt/slides/slide43.xml" ContentType="application/vnd.openxmlformats-officedocument.presentationml.slide+xml"/>
  <Override PartName="/ppt/slides/slide42.xml" ContentType="application/vnd.openxmlformats-officedocument.presentationml.slide+xml"/>
  <Override PartName="/ppt/slides/slide41.xml" ContentType="application/vnd.openxmlformats-officedocument.presentationml.slide+xml"/>
  <Override PartName="/ppt/slides/slide40.xml" ContentType="application/vnd.openxmlformats-officedocument.presentationml.slide+xml"/>
  <Override PartName="/ppt/slides/slide38.xml" ContentType="application/vnd.openxmlformats-officedocument.presentationml.slide+xml"/>
  <Override PartName="/ppt/slides/slide13.xml" ContentType="application/vnd.openxmlformats-officedocument.presentationml.slide+xml"/>
  <Override PartName="/ppt/slides/slide37.xml" ContentType="application/vnd.openxmlformats-officedocument.presentationml.slide+xml"/>
  <Override PartName="/ppt/slides/slide12.xml" ContentType="application/vnd.openxmlformats-officedocument.presentationml.slide+xml"/>
  <Override PartName="/ppt/slides/slide45.xml" ContentType="application/vnd.openxmlformats-officedocument.presentationml.slide+xml"/>
  <Override PartName="/ppt/slides/slide20.xml" ContentType="application/vnd.openxmlformats-officedocument.presentationml.slide+xml"/>
  <Override PartName="/ppt/slides/slide46.xml" ContentType="application/vnd.openxmlformats-officedocument.presentationml.slide+xml"/>
  <Override PartName="/ppt/slides/slide21.xml" ContentType="application/vnd.openxmlformats-officedocument.presentationml.slide+xml"/>
  <Override PartName="/ppt/slides/slide47.xml" ContentType="application/vnd.openxmlformats-officedocument.presentationml.slide+xml"/>
  <Override PartName="/ppt/slides/slide22.xml" ContentType="application/vnd.openxmlformats-officedocument.presentationml.slide+xml"/>
  <Override PartName="/ppt/slides/slide48.xml" ContentType="application/vnd.openxmlformats-officedocument.presentationml.slide+xml"/>
  <Override PartName="/ppt/slides/slide23.xml" ContentType="application/vnd.openxmlformats-officedocument.presentationml.slide+xml"/>
  <Override PartName="/ppt/slides/slide49.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10.xml" ContentType="application/vnd.openxmlformats-officedocument.presentationml.slide+xml"/>
  <Override PartName="/ppt/slides/slide35.xml" ContentType="application/vnd.openxmlformats-officedocument.presentationml.slide+xml"/>
  <Override PartName="/ppt/slides/slide11.xml" ContentType="application/vnd.openxmlformats-officedocument.presentationml.slide+xml"/>
  <Override PartName="/ppt/slides/slide36.xml" ContentType="application/vnd.openxmlformats-officedocument.presentationml.slide+xml"/>
  <Override PartName="/ppt/slides/slide9.xml" ContentType="application/vnd.openxmlformats-officedocument.presentationml.slide+xml"/>
  <Override PartName="/ppt/slides/slide8.xml" ContentType="application/vnd.openxmlformats-officedocument.presentationml.slide+xml"/>
  <Override PartName="/ppt/slides/slide7.xml" ContentType="application/vnd.openxmlformats-officedocument.presentationml.slide+xml"/>
  <Override PartName="/ppt/slides/slide15.xml" ContentType="application/vnd.openxmlformats-officedocument.presentationml.slide+xml"/>
  <Override PartName="/ppt/slides/slide2.xml" ContentType="application/vnd.openxmlformats-officedocument.presentationml.slide+xml"/>
  <Override PartName="/ppt/slides/slide39.xml" ContentType="application/vnd.openxmlformats-officedocument.presentationml.slide+xml"/>
  <Override PartName="/ppt/slides/slide14.xml" ContentType="application/vnd.openxmlformats-officedocument.presentationml.slide+xml"/>
  <Override PartName="/ppt/slides/slide1.xml" ContentType="application/vnd.openxmlformats-officedocument.presentationml.slide+xml"/>
  <Override PartName="/ppt/slides/slide16.xml" ContentType="application/vnd.openxmlformats-officedocument.presentationml.slide+xml"/>
  <Override PartName="/ppt/slides/slide3.xml" ContentType="application/vnd.openxmlformats-officedocument.presentationml.slide+xml"/>
  <Override PartName="/ppt/slides/_rels/slide53.xml.rels" ContentType="application/vnd.openxmlformats-package.relationships+xml"/>
  <Override PartName="/ppt/slides/_rels/slide52.xml.rels" ContentType="application/vnd.openxmlformats-package.relationships+xml"/>
  <Override PartName="/ppt/slides/_rels/slide51.xml.rels" ContentType="application/vnd.openxmlformats-package.relationships+xml"/>
  <Override PartName="/ppt/slides/_rels/slide50.xml.rels" ContentType="application/vnd.openxmlformats-package.relationships+xml"/>
  <Override PartName="/ppt/slides/_rels/slide49.xml.rels" ContentType="application/vnd.openxmlformats-package.relationships+xml"/>
  <Override PartName="/ppt/slides/_rels/slide48.xml.rels" ContentType="application/vnd.openxmlformats-package.relationships+xml"/>
  <Override PartName="/ppt/slides/_rels/slide44.xml.rels" ContentType="application/vnd.openxmlformats-package.relationships+xml"/>
  <Override PartName="/ppt/slides/_rels/slide43.xml.rels" ContentType="application/vnd.openxmlformats-package.relationships+xml"/>
  <Override PartName="/ppt/slides/_rels/slide42.xml.rels" ContentType="application/vnd.openxmlformats-package.relationships+xml"/>
  <Override PartName="/ppt/slides/_rels/slide41.xml.rels" ContentType="application/vnd.openxmlformats-package.relationships+xml"/>
  <Override PartName="/ppt/slides/_rels/slide40.xml.rels" ContentType="application/vnd.openxmlformats-package.relationships+xml"/>
  <Override PartName="/ppt/slides/_rels/slide39.xml.rels" ContentType="application/vnd.openxmlformats-package.relationships+xml"/>
  <Override PartName="/ppt/slides/_rels/slide38.xml.rels" ContentType="application/vnd.openxmlformats-package.relationships+xml"/>
  <Override PartName="/ppt/slides/_rels/slide37.xml.rels" ContentType="application/vnd.openxmlformats-package.relationships+xml"/>
  <Override PartName="/ppt/slides/_rels/slide16.xml.rels" ContentType="application/vnd.openxmlformats-package.relationships+xml"/>
  <Override PartName="/ppt/slides/_rels/slide15.xml.rels" ContentType="application/vnd.openxmlformats-package.relationships+xml"/>
  <Override PartName="/ppt/slides/_rels/slide14.xml.rels" ContentType="application/vnd.openxmlformats-package.relationships+xml"/>
  <Override PartName="/ppt/slides/_rels/slide13.xml.rels" ContentType="application/vnd.openxmlformats-package.relationships+xml"/>
  <Override PartName="/ppt/slides/_rels/slide12.xml.rels" ContentType="application/vnd.openxmlformats-package.relationships+xml"/>
  <Override PartName="/ppt/slides/_rels/slide11.xml.rels" ContentType="application/vnd.openxmlformats-package.relationships+xml"/>
  <Override PartName="/ppt/slides/_rels/slide8.xml.rels" ContentType="application/vnd.openxmlformats-package.relationships+xml"/>
  <Override PartName="/ppt/slides/_rels/slide7.xml.rels" ContentType="application/vnd.openxmlformats-package.relationships+xml"/>
  <Override PartName="/ppt/slides/_rels/slide2.xml.rels" ContentType="application/vnd.openxmlformats-package.relationships+xml"/>
  <Override PartName="/ppt/slides/_rels/slide34.xml.rels" ContentType="application/vnd.openxmlformats-package.relationships+xml"/>
  <Override PartName="/ppt/slides/_rels/slide9.xml.rels" ContentType="application/vnd.openxmlformats-package.relationships+xml"/>
  <Override PartName="/ppt/slides/_rels/slide1.xml.rels" ContentType="application/vnd.openxmlformats-package.relationships+xml"/>
  <Override PartName="/ppt/slides/_rels/slide33.xml.rels" ContentType="application/vnd.openxmlformats-package.relationships+xml"/>
  <Override PartName="/ppt/slides/_rels/slide3.xml.rels" ContentType="application/vnd.openxmlformats-package.relationships+xml"/>
  <Override PartName="/ppt/slides/_rels/slide45.xml.rels" ContentType="application/vnd.openxmlformats-package.relationships+xml"/>
  <Override PartName="/ppt/slides/_rels/slide4.xml.rels" ContentType="application/vnd.openxmlformats-package.relationships+xml"/>
  <Override PartName="/ppt/slides/_rels/slide35.xml.rels" ContentType="application/vnd.openxmlformats-package.relationships+xml"/>
  <Override PartName="/ppt/slides/_rels/slide5.xml.rels" ContentType="application/vnd.openxmlformats-package.relationships+xml"/>
  <Override PartName="/ppt/slides/_rels/slide36.xml.rels" ContentType="application/vnd.openxmlformats-package.relationships+xml"/>
  <Override PartName="/ppt/slides/_rels/slide6.xml.rels" ContentType="application/vnd.openxmlformats-package.relationships+xml"/>
  <Override PartName="/ppt/slides/_rels/slide17.xml.rels" ContentType="application/vnd.openxmlformats-package.relationships+xml"/>
  <Override PartName="/ppt/slides/_rels/slide46.xml.rels" ContentType="application/vnd.openxmlformats-package.relationships+xml"/>
  <Override PartName="/ppt/slides/_rels/slide18.xml.rels" ContentType="application/vnd.openxmlformats-package.relationships+xml"/>
  <Override PartName="/ppt/slides/_rels/slide47.xml.rels" ContentType="application/vnd.openxmlformats-package.relationships+xml"/>
  <Override PartName="/ppt/slides/_rels/slide19.xml.rels" ContentType="application/vnd.openxmlformats-package.relationships+xml"/>
  <Override PartName="/ppt/slides/_rels/slide20.xml.rels" ContentType="application/vnd.openxmlformats-package.relationships+xml"/>
  <Override PartName="/ppt/slides/_rels/slide21.xml.rels" ContentType="application/vnd.openxmlformats-package.relationships+xml"/>
  <Override PartName="/ppt/slides/_rels/slide22.xml.rels" ContentType="application/vnd.openxmlformats-package.relationships+xml"/>
  <Override PartName="/ppt/slides/_rels/slide23.xml.rels" ContentType="application/vnd.openxmlformats-package.relationships+xml"/>
  <Override PartName="/ppt/slides/_rels/slide24.xml.rels" ContentType="application/vnd.openxmlformats-package.relationships+xml"/>
  <Override PartName="/ppt/slides/_rels/slide30.xml.rels" ContentType="application/vnd.openxmlformats-package.relationships+xml"/>
  <Override PartName="/ppt/slides/_rels/slide25.xml.rels" ContentType="application/vnd.openxmlformats-package.relationships+xml"/>
  <Override PartName="/ppt/slides/_rels/slide31.xml.rels" ContentType="application/vnd.openxmlformats-package.relationships+xml"/>
  <Override PartName="/ppt/slides/_rels/slide26.xml.rels" ContentType="application/vnd.openxmlformats-package.relationships+xml"/>
  <Override PartName="/ppt/slides/_rels/slide27.xml.rels" ContentType="application/vnd.openxmlformats-package.relationships+xml"/>
  <Override PartName="/ppt/slides/_rels/slide32.xml.rels" ContentType="application/vnd.openxmlformats-package.relationships+xml"/>
  <Override PartName="/ppt/slides/_rels/slide28.xml.rels" ContentType="application/vnd.openxmlformats-package.relationships+xml"/>
  <Override PartName="/ppt/slides/_rels/slide10.xml.rels" ContentType="application/vnd.openxmlformats-package.relationships+xml"/>
  <Override PartName="/ppt/slides/_rels/slide29.xml.rels" ContentType="application/vnd.openxmlformats-package.relationships+xml"/>
  <Override PartName="/ppt/slides/slide17.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5.xml" ContentType="application/vnd.openxmlformats-officedocument.presentationml.slide+xml"/>
  <Override PartName="/ppt/slides/slide19.xml" ContentType="application/vnd.openxmlformats-officedocument.presentationml.slide+xml"/>
  <Override PartName="/ppt/slides/slide6.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 id="2147483700" r:id="rId6"/>
  </p:sld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Lst>
  <p:sldSz cx="9144000" cy="5143500"/>
  <p:notesSz cx="6858000" cy="91440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 Id="rId20" Type="http://schemas.openxmlformats.org/officeDocument/2006/relationships/slide" Target="slides/slide14.xml"/><Relationship Id="rId21" Type="http://schemas.openxmlformats.org/officeDocument/2006/relationships/slide" Target="slides/slide15.xml"/><Relationship Id="rId22" Type="http://schemas.openxmlformats.org/officeDocument/2006/relationships/slide" Target="slides/slide16.xml"/><Relationship Id="rId23" Type="http://schemas.openxmlformats.org/officeDocument/2006/relationships/slide" Target="slides/slide17.xml"/><Relationship Id="rId24" Type="http://schemas.openxmlformats.org/officeDocument/2006/relationships/slide" Target="slides/slide18.xml"/><Relationship Id="rId25" Type="http://schemas.openxmlformats.org/officeDocument/2006/relationships/slide" Target="slides/slide19.xml"/><Relationship Id="rId26" Type="http://schemas.openxmlformats.org/officeDocument/2006/relationships/slide" Target="slides/slide20.xml"/><Relationship Id="rId27" Type="http://schemas.openxmlformats.org/officeDocument/2006/relationships/slide" Target="slides/slide21.xml"/><Relationship Id="rId28" Type="http://schemas.openxmlformats.org/officeDocument/2006/relationships/slide" Target="slides/slide22.xml"/><Relationship Id="rId29" Type="http://schemas.openxmlformats.org/officeDocument/2006/relationships/slide" Target="slides/slide23.xml"/><Relationship Id="rId30" Type="http://schemas.openxmlformats.org/officeDocument/2006/relationships/slide" Target="slides/slide24.xml"/><Relationship Id="rId31" Type="http://schemas.openxmlformats.org/officeDocument/2006/relationships/slide" Target="slides/slide25.xml"/><Relationship Id="rId32" Type="http://schemas.openxmlformats.org/officeDocument/2006/relationships/slide" Target="slides/slide26.xml"/><Relationship Id="rId33" Type="http://schemas.openxmlformats.org/officeDocument/2006/relationships/slide" Target="slides/slide27.xml"/><Relationship Id="rId34" Type="http://schemas.openxmlformats.org/officeDocument/2006/relationships/slide" Target="slides/slide28.xml"/><Relationship Id="rId35" Type="http://schemas.openxmlformats.org/officeDocument/2006/relationships/slide" Target="slides/slide29.xml"/><Relationship Id="rId36" Type="http://schemas.openxmlformats.org/officeDocument/2006/relationships/slide" Target="slides/slide30.xml"/><Relationship Id="rId37" Type="http://schemas.openxmlformats.org/officeDocument/2006/relationships/slide" Target="slides/slide31.xml"/><Relationship Id="rId38" Type="http://schemas.openxmlformats.org/officeDocument/2006/relationships/slide" Target="slides/slide32.xml"/><Relationship Id="rId39" Type="http://schemas.openxmlformats.org/officeDocument/2006/relationships/slide" Target="slides/slide33.xml"/><Relationship Id="rId40" Type="http://schemas.openxmlformats.org/officeDocument/2006/relationships/slide" Target="slides/slide34.xml"/><Relationship Id="rId41" Type="http://schemas.openxmlformats.org/officeDocument/2006/relationships/slide" Target="slides/slide35.xml"/><Relationship Id="rId42" Type="http://schemas.openxmlformats.org/officeDocument/2006/relationships/slide" Target="slides/slide36.xml"/><Relationship Id="rId43" Type="http://schemas.openxmlformats.org/officeDocument/2006/relationships/slide" Target="slides/slide37.xml"/><Relationship Id="rId44" Type="http://schemas.openxmlformats.org/officeDocument/2006/relationships/slide" Target="slides/slide38.xml"/><Relationship Id="rId45" Type="http://schemas.openxmlformats.org/officeDocument/2006/relationships/slide" Target="slides/slide39.xml"/><Relationship Id="rId46" Type="http://schemas.openxmlformats.org/officeDocument/2006/relationships/slide" Target="slides/slide40.xml"/><Relationship Id="rId47" Type="http://schemas.openxmlformats.org/officeDocument/2006/relationships/slide" Target="slides/slide41.xml"/><Relationship Id="rId48" Type="http://schemas.openxmlformats.org/officeDocument/2006/relationships/slide" Target="slides/slide42.xml"/><Relationship Id="rId49" Type="http://schemas.openxmlformats.org/officeDocument/2006/relationships/slide" Target="slides/slide43.xml"/><Relationship Id="rId50" Type="http://schemas.openxmlformats.org/officeDocument/2006/relationships/slide" Target="slides/slide44.xml"/><Relationship Id="rId51" Type="http://schemas.openxmlformats.org/officeDocument/2006/relationships/slide" Target="slides/slide45.xml"/><Relationship Id="rId52" Type="http://schemas.openxmlformats.org/officeDocument/2006/relationships/slide" Target="slides/slide46.xml"/><Relationship Id="rId53" Type="http://schemas.openxmlformats.org/officeDocument/2006/relationships/slide" Target="slides/slide47.xml"/><Relationship Id="rId54" Type="http://schemas.openxmlformats.org/officeDocument/2006/relationships/slide" Target="slides/slide48.xml"/><Relationship Id="rId55" Type="http://schemas.openxmlformats.org/officeDocument/2006/relationships/slide" Target="slides/slide49.xml"/><Relationship Id="rId56" Type="http://schemas.openxmlformats.org/officeDocument/2006/relationships/slide" Target="slides/slide50.xml"/><Relationship Id="rId57" Type="http://schemas.openxmlformats.org/officeDocument/2006/relationships/slide" Target="slides/slide51.xml"/><Relationship Id="rId58" Type="http://schemas.openxmlformats.org/officeDocument/2006/relationships/slide" Target="slides/slide52.xml"/><Relationship Id="rId59" Type="http://schemas.openxmlformats.org/officeDocument/2006/relationships/slide" Target="slides/slide53.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8" name="PlaceHolder 1"/>
          <p:cNvSpPr>
            <a:spLocks noGrp="1"/>
          </p:cNvSpPr>
          <p:nvPr>
            <p:ph type="title"/>
          </p:nvPr>
        </p:nvSpPr>
        <p:spPr>
          <a:xfrm>
            <a:off x="729360" y="1318680"/>
            <a:ext cx="7688520" cy="534960"/>
          </a:xfrm>
          <a:prstGeom prst="rect">
            <a:avLst/>
          </a:prstGeom>
        </p:spPr>
        <p:txBody>
          <a:bodyPr lIns="0" rIns="0" tIns="0" bIns="0" anchor="ctr"/>
          <a:p>
            <a:endParaRPr b="0" lang="en-US" sz="1400" spc="-1" strike="noStrike">
              <a:solidFill>
                <a:srgbClr val="000000"/>
              </a:solidFill>
              <a:latin typeface="Arial"/>
            </a:endParaRPr>
          </a:p>
        </p:txBody>
      </p:sp>
      <p:sp>
        <p:nvSpPr>
          <p:cNvPr id="29" name="PlaceHolder 2"/>
          <p:cNvSpPr>
            <a:spLocks noGrp="1"/>
          </p:cNvSpPr>
          <p:nvPr>
            <p:ph type="body"/>
          </p:nvPr>
        </p:nvSpPr>
        <p:spPr>
          <a:xfrm>
            <a:off x="729360" y="2079000"/>
            <a:ext cx="7688520" cy="1078200"/>
          </a:xfrm>
          <a:prstGeom prst="rect">
            <a:avLst/>
          </a:prstGeom>
        </p:spPr>
        <p:txBody>
          <a:bodyPr lIns="0" rIns="0" tIns="0" bIns="0">
            <a:normAutofit/>
          </a:bodyPr>
          <a:p>
            <a:endParaRPr b="0" lang="en-US" sz="1400" spc="-1" strike="noStrike">
              <a:solidFill>
                <a:srgbClr val="000000"/>
              </a:solidFill>
              <a:latin typeface="Arial"/>
            </a:endParaRPr>
          </a:p>
        </p:txBody>
      </p:sp>
      <p:sp>
        <p:nvSpPr>
          <p:cNvPr id="30" name="PlaceHolder 3"/>
          <p:cNvSpPr>
            <a:spLocks noGrp="1"/>
          </p:cNvSpPr>
          <p:nvPr>
            <p:ph type="body"/>
          </p:nvPr>
        </p:nvSpPr>
        <p:spPr>
          <a:xfrm>
            <a:off x="729360" y="3260160"/>
            <a:ext cx="7688520" cy="107820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729360" y="1318680"/>
            <a:ext cx="7688520" cy="534960"/>
          </a:xfrm>
          <a:prstGeom prst="rect">
            <a:avLst/>
          </a:prstGeom>
        </p:spPr>
        <p:txBody>
          <a:bodyPr lIns="0" rIns="0" tIns="0" bIns="0" anchor="ctr"/>
          <a:p>
            <a:endParaRPr b="0" lang="en-US" sz="1400" spc="-1" strike="noStrike">
              <a:solidFill>
                <a:srgbClr val="000000"/>
              </a:solidFill>
              <a:latin typeface="Arial"/>
            </a:endParaRPr>
          </a:p>
        </p:txBody>
      </p:sp>
      <p:sp>
        <p:nvSpPr>
          <p:cNvPr id="32" name="PlaceHolder 2"/>
          <p:cNvSpPr>
            <a:spLocks noGrp="1"/>
          </p:cNvSpPr>
          <p:nvPr>
            <p:ph type="body"/>
          </p:nvPr>
        </p:nvSpPr>
        <p:spPr>
          <a:xfrm>
            <a:off x="729360" y="2079000"/>
            <a:ext cx="3751920" cy="1078200"/>
          </a:xfrm>
          <a:prstGeom prst="rect">
            <a:avLst/>
          </a:prstGeom>
        </p:spPr>
        <p:txBody>
          <a:bodyPr lIns="0" rIns="0" tIns="0" bIns="0">
            <a:normAutofit/>
          </a:bodyPr>
          <a:p>
            <a:endParaRPr b="0" lang="en-US" sz="1400" spc="-1" strike="noStrike">
              <a:solidFill>
                <a:srgbClr val="000000"/>
              </a:solidFill>
              <a:latin typeface="Arial"/>
            </a:endParaRPr>
          </a:p>
        </p:txBody>
      </p:sp>
      <p:sp>
        <p:nvSpPr>
          <p:cNvPr id="33" name="PlaceHolder 3"/>
          <p:cNvSpPr>
            <a:spLocks noGrp="1"/>
          </p:cNvSpPr>
          <p:nvPr>
            <p:ph type="body"/>
          </p:nvPr>
        </p:nvSpPr>
        <p:spPr>
          <a:xfrm>
            <a:off x="4669200" y="2079000"/>
            <a:ext cx="3751920" cy="1078200"/>
          </a:xfrm>
          <a:prstGeom prst="rect">
            <a:avLst/>
          </a:prstGeom>
        </p:spPr>
        <p:txBody>
          <a:bodyPr lIns="0" rIns="0" tIns="0" bIns="0">
            <a:normAutofit/>
          </a:bodyPr>
          <a:p>
            <a:endParaRPr b="0" lang="en-US" sz="1400" spc="-1" strike="noStrike">
              <a:solidFill>
                <a:srgbClr val="000000"/>
              </a:solidFill>
              <a:latin typeface="Arial"/>
            </a:endParaRPr>
          </a:p>
        </p:txBody>
      </p:sp>
      <p:sp>
        <p:nvSpPr>
          <p:cNvPr id="34" name="PlaceHolder 4"/>
          <p:cNvSpPr>
            <a:spLocks noGrp="1"/>
          </p:cNvSpPr>
          <p:nvPr>
            <p:ph type="body"/>
          </p:nvPr>
        </p:nvSpPr>
        <p:spPr>
          <a:xfrm>
            <a:off x="729360" y="3260160"/>
            <a:ext cx="3751920" cy="1078200"/>
          </a:xfrm>
          <a:prstGeom prst="rect">
            <a:avLst/>
          </a:prstGeom>
        </p:spPr>
        <p:txBody>
          <a:bodyPr lIns="0" rIns="0" tIns="0" bIns="0">
            <a:normAutofit/>
          </a:bodyPr>
          <a:p>
            <a:endParaRPr b="0" lang="en-US" sz="1400" spc="-1" strike="noStrike">
              <a:solidFill>
                <a:srgbClr val="000000"/>
              </a:solidFill>
              <a:latin typeface="Arial"/>
            </a:endParaRPr>
          </a:p>
        </p:txBody>
      </p:sp>
      <p:sp>
        <p:nvSpPr>
          <p:cNvPr id="35" name="PlaceHolder 5"/>
          <p:cNvSpPr>
            <a:spLocks noGrp="1"/>
          </p:cNvSpPr>
          <p:nvPr>
            <p:ph type="body"/>
          </p:nvPr>
        </p:nvSpPr>
        <p:spPr>
          <a:xfrm>
            <a:off x="4669200" y="3260160"/>
            <a:ext cx="3751920" cy="107820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6" name="PlaceHolder 1"/>
          <p:cNvSpPr>
            <a:spLocks noGrp="1"/>
          </p:cNvSpPr>
          <p:nvPr>
            <p:ph type="title"/>
          </p:nvPr>
        </p:nvSpPr>
        <p:spPr>
          <a:xfrm>
            <a:off x="729360" y="1318680"/>
            <a:ext cx="7688520" cy="534960"/>
          </a:xfrm>
          <a:prstGeom prst="rect">
            <a:avLst/>
          </a:prstGeom>
        </p:spPr>
        <p:txBody>
          <a:bodyPr lIns="0" rIns="0" tIns="0" bIns="0" anchor="ctr"/>
          <a:p>
            <a:endParaRPr b="0" lang="en-US" sz="1400" spc="-1" strike="noStrike">
              <a:solidFill>
                <a:srgbClr val="000000"/>
              </a:solidFill>
              <a:latin typeface="Arial"/>
            </a:endParaRPr>
          </a:p>
        </p:txBody>
      </p:sp>
      <p:sp>
        <p:nvSpPr>
          <p:cNvPr id="37" name="PlaceHolder 2"/>
          <p:cNvSpPr>
            <a:spLocks noGrp="1"/>
          </p:cNvSpPr>
          <p:nvPr>
            <p:ph type="body"/>
          </p:nvPr>
        </p:nvSpPr>
        <p:spPr>
          <a:xfrm>
            <a:off x="729360" y="2079000"/>
            <a:ext cx="2475360" cy="1078200"/>
          </a:xfrm>
          <a:prstGeom prst="rect">
            <a:avLst/>
          </a:prstGeom>
        </p:spPr>
        <p:txBody>
          <a:bodyPr lIns="0" rIns="0" tIns="0" bIns="0">
            <a:normAutofit/>
          </a:bodyPr>
          <a:p>
            <a:endParaRPr b="0" lang="en-US" sz="1400" spc="-1" strike="noStrike">
              <a:solidFill>
                <a:srgbClr val="000000"/>
              </a:solidFill>
              <a:latin typeface="Arial"/>
            </a:endParaRPr>
          </a:p>
        </p:txBody>
      </p:sp>
      <p:sp>
        <p:nvSpPr>
          <p:cNvPr id="38" name="PlaceHolder 3"/>
          <p:cNvSpPr>
            <a:spLocks noGrp="1"/>
          </p:cNvSpPr>
          <p:nvPr>
            <p:ph type="body"/>
          </p:nvPr>
        </p:nvSpPr>
        <p:spPr>
          <a:xfrm>
            <a:off x="3328920" y="2079000"/>
            <a:ext cx="2475360" cy="1078200"/>
          </a:xfrm>
          <a:prstGeom prst="rect">
            <a:avLst/>
          </a:prstGeom>
        </p:spPr>
        <p:txBody>
          <a:bodyPr lIns="0" rIns="0" tIns="0" bIns="0">
            <a:normAutofit/>
          </a:bodyPr>
          <a:p>
            <a:endParaRPr b="0" lang="en-US" sz="1400" spc="-1" strike="noStrike">
              <a:solidFill>
                <a:srgbClr val="000000"/>
              </a:solidFill>
              <a:latin typeface="Arial"/>
            </a:endParaRPr>
          </a:p>
        </p:txBody>
      </p:sp>
      <p:sp>
        <p:nvSpPr>
          <p:cNvPr id="39" name="PlaceHolder 4"/>
          <p:cNvSpPr>
            <a:spLocks noGrp="1"/>
          </p:cNvSpPr>
          <p:nvPr>
            <p:ph type="body"/>
          </p:nvPr>
        </p:nvSpPr>
        <p:spPr>
          <a:xfrm>
            <a:off x="5928480" y="2079000"/>
            <a:ext cx="2475360" cy="1078200"/>
          </a:xfrm>
          <a:prstGeom prst="rect">
            <a:avLst/>
          </a:prstGeom>
        </p:spPr>
        <p:txBody>
          <a:bodyPr lIns="0" rIns="0" tIns="0" bIns="0">
            <a:normAutofit/>
          </a:bodyPr>
          <a:p>
            <a:endParaRPr b="0" lang="en-US" sz="1400" spc="-1" strike="noStrike">
              <a:solidFill>
                <a:srgbClr val="000000"/>
              </a:solidFill>
              <a:latin typeface="Arial"/>
            </a:endParaRPr>
          </a:p>
        </p:txBody>
      </p:sp>
      <p:sp>
        <p:nvSpPr>
          <p:cNvPr id="40" name="PlaceHolder 5"/>
          <p:cNvSpPr>
            <a:spLocks noGrp="1"/>
          </p:cNvSpPr>
          <p:nvPr>
            <p:ph type="body"/>
          </p:nvPr>
        </p:nvSpPr>
        <p:spPr>
          <a:xfrm>
            <a:off x="729360" y="3260160"/>
            <a:ext cx="2475360" cy="1078200"/>
          </a:xfrm>
          <a:prstGeom prst="rect">
            <a:avLst/>
          </a:prstGeom>
        </p:spPr>
        <p:txBody>
          <a:bodyPr lIns="0" rIns="0" tIns="0" bIns="0">
            <a:normAutofit/>
          </a:bodyPr>
          <a:p>
            <a:endParaRPr b="0" lang="en-US" sz="1400" spc="-1" strike="noStrike">
              <a:solidFill>
                <a:srgbClr val="000000"/>
              </a:solidFill>
              <a:latin typeface="Arial"/>
            </a:endParaRPr>
          </a:p>
        </p:txBody>
      </p:sp>
      <p:sp>
        <p:nvSpPr>
          <p:cNvPr id="41" name="PlaceHolder 6"/>
          <p:cNvSpPr>
            <a:spLocks noGrp="1"/>
          </p:cNvSpPr>
          <p:nvPr>
            <p:ph type="body"/>
          </p:nvPr>
        </p:nvSpPr>
        <p:spPr>
          <a:xfrm>
            <a:off x="3328920" y="3260160"/>
            <a:ext cx="2475360" cy="1078200"/>
          </a:xfrm>
          <a:prstGeom prst="rect">
            <a:avLst/>
          </a:prstGeom>
        </p:spPr>
        <p:txBody>
          <a:bodyPr lIns="0" rIns="0" tIns="0" bIns="0">
            <a:normAutofit/>
          </a:bodyPr>
          <a:p>
            <a:endParaRPr b="0" lang="en-US" sz="1400" spc="-1" strike="noStrike">
              <a:solidFill>
                <a:srgbClr val="000000"/>
              </a:solidFill>
              <a:latin typeface="Arial"/>
            </a:endParaRPr>
          </a:p>
        </p:txBody>
      </p:sp>
      <p:sp>
        <p:nvSpPr>
          <p:cNvPr id="42" name="PlaceHolder 7"/>
          <p:cNvSpPr>
            <a:spLocks noGrp="1"/>
          </p:cNvSpPr>
          <p:nvPr>
            <p:ph type="body"/>
          </p:nvPr>
        </p:nvSpPr>
        <p:spPr>
          <a:xfrm>
            <a:off x="5928480" y="3260160"/>
            <a:ext cx="2475360" cy="107820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1" name="PlaceHolder 1"/>
          <p:cNvSpPr>
            <a:spLocks noGrp="1"/>
          </p:cNvSpPr>
          <p:nvPr>
            <p:ph type="title"/>
          </p:nvPr>
        </p:nvSpPr>
        <p:spPr>
          <a:xfrm>
            <a:off x="729360" y="1318680"/>
            <a:ext cx="7688520" cy="534960"/>
          </a:xfrm>
          <a:prstGeom prst="rect">
            <a:avLst/>
          </a:prstGeom>
        </p:spPr>
        <p:txBody>
          <a:bodyPr lIns="0" rIns="0" tIns="0" bIns="0" anchor="ctr"/>
          <a:p>
            <a:endParaRPr b="0" lang="en-US" sz="1400" spc="-1" strike="noStrike">
              <a:solidFill>
                <a:srgbClr val="000000"/>
              </a:solidFill>
              <a:latin typeface="Arial"/>
            </a:endParaRPr>
          </a:p>
        </p:txBody>
      </p:sp>
      <p:sp>
        <p:nvSpPr>
          <p:cNvPr id="52" name="PlaceHolder 2"/>
          <p:cNvSpPr>
            <a:spLocks noGrp="1"/>
          </p:cNvSpPr>
          <p:nvPr>
            <p:ph type="subTitle"/>
          </p:nvPr>
        </p:nvSpPr>
        <p:spPr>
          <a:xfrm>
            <a:off x="729360" y="2079000"/>
            <a:ext cx="7688520" cy="226080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729360" y="1318680"/>
            <a:ext cx="7688520" cy="534960"/>
          </a:xfrm>
          <a:prstGeom prst="rect">
            <a:avLst/>
          </a:prstGeom>
        </p:spPr>
        <p:txBody>
          <a:bodyPr lIns="0" rIns="0" tIns="0" bIns="0" anchor="ctr"/>
          <a:p>
            <a:endParaRPr b="0" lang="en-US" sz="1400" spc="-1" strike="noStrike">
              <a:solidFill>
                <a:srgbClr val="000000"/>
              </a:solidFill>
              <a:latin typeface="Arial"/>
            </a:endParaRPr>
          </a:p>
        </p:txBody>
      </p:sp>
      <p:sp>
        <p:nvSpPr>
          <p:cNvPr id="54" name="PlaceHolder 2"/>
          <p:cNvSpPr>
            <a:spLocks noGrp="1"/>
          </p:cNvSpPr>
          <p:nvPr>
            <p:ph type="body"/>
          </p:nvPr>
        </p:nvSpPr>
        <p:spPr>
          <a:xfrm>
            <a:off x="729360" y="2079000"/>
            <a:ext cx="7688520" cy="226080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729360" y="1318680"/>
            <a:ext cx="7688520" cy="534960"/>
          </a:xfrm>
          <a:prstGeom prst="rect">
            <a:avLst/>
          </a:prstGeom>
        </p:spPr>
        <p:txBody>
          <a:bodyPr lIns="0" rIns="0" tIns="0" bIns="0" anchor="ctr"/>
          <a:p>
            <a:endParaRPr b="0" lang="en-US" sz="1400" spc="-1" strike="noStrike">
              <a:solidFill>
                <a:srgbClr val="000000"/>
              </a:solidFill>
              <a:latin typeface="Arial"/>
            </a:endParaRPr>
          </a:p>
        </p:txBody>
      </p:sp>
      <p:sp>
        <p:nvSpPr>
          <p:cNvPr id="56" name="PlaceHolder 2"/>
          <p:cNvSpPr>
            <a:spLocks noGrp="1"/>
          </p:cNvSpPr>
          <p:nvPr>
            <p:ph type="body"/>
          </p:nvPr>
        </p:nvSpPr>
        <p:spPr>
          <a:xfrm>
            <a:off x="729360" y="2079000"/>
            <a:ext cx="3751920" cy="2260800"/>
          </a:xfrm>
          <a:prstGeom prst="rect">
            <a:avLst/>
          </a:prstGeom>
        </p:spPr>
        <p:txBody>
          <a:bodyPr lIns="0" rIns="0" tIns="0" bIns="0">
            <a:normAutofit/>
          </a:bodyPr>
          <a:p>
            <a:endParaRPr b="0" lang="en-US" sz="1400" spc="-1" strike="noStrike">
              <a:solidFill>
                <a:srgbClr val="000000"/>
              </a:solidFill>
              <a:latin typeface="Arial"/>
            </a:endParaRPr>
          </a:p>
        </p:txBody>
      </p:sp>
      <p:sp>
        <p:nvSpPr>
          <p:cNvPr id="57" name="PlaceHolder 3"/>
          <p:cNvSpPr>
            <a:spLocks noGrp="1"/>
          </p:cNvSpPr>
          <p:nvPr>
            <p:ph type="body"/>
          </p:nvPr>
        </p:nvSpPr>
        <p:spPr>
          <a:xfrm>
            <a:off x="4669200" y="2079000"/>
            <a:ext cx="3751920" cy="226080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8" name="PlaceHolder 1"/>
          <p:cNvSpPr>
            <a:spLocks noGrp="1"/>
          </p:cNvSpPr>
          <p:nvPr>
            <p:ph type="title"/>
          </p:nvPr>
        </p:nvSpPr>
        <p:spPr>
          <a:xfrm>
            <a:off x="729360" y="1318680"/>
            <a:ext cx="7688520" cy="534960"/>
          </a:xfrm>
          <a:prstGeom prst="rect">
            <a:avLst/>
          </a:prstGeom>
        </p:spPr>
        <p:txBody>
          <a:bodyPr lIns="0" rIns="0" tIns="0" bIns="0" anchor="ctr"/>
          <a:p>
            <a:endParaRPr b="0" lang="en-US" sz="1400" spc="-1" strike="noStrike">
              <a:solidFill>
                <a:srgbClr val="000000"/>
              </a:solidFill>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9" name="PlaceHolder 1"/>
          <p:cNvSpPr>
            <a:spLocks noGrp="1"/>
          </p:cNvSpPr>
          <p:nvPr>
            <p:ph type="subTitle"/>
          </p:nvPr>
        </p:nvSpPr>
        <p:spPr>
          <a:xfrm>
            <a:off x="729360" y="1318680"/>
            <a:ext cx="7688520" cy="248112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60" name="PlaceHolder 1"/>
          <p:cNvSpPr>
            <a:spLocks noGrp="1"/>
          </p:cNvSpPr>
          <p:nvPr>
            <p:ph type="title"/>
          </p:nvPr>
        </p:nvSpPr>
        <p:spPr>
          <a:xfrm>
            <a:off x="729360" y="1318680"/>
            <a:ext cx="7688520" cy="534960"/>
          </a:xfrm>
          <a:prstGeom prst="rect">
            <a:avLst/>
          </a:prstGeom>
        </p:spPr>
        <p:txBody>
          <a:bodyPr lIns="0" rIns="0" tIns="0" bIns="0" anchor="ctr"/>
          <a:p>
            <a:endParaRPr b="0" lang="en-US" sz="1400" spc="-1" strike="noStrike">
              <a:solidFill>
                <a:srgbClr val="000000"/>
              </a:solidFill>
              <a:latin typeface="Arial"/>
            </a:endParaRPr>
          </a:p>
        </p:txBody>
      </p:sp>
      <p:sp>
        <p:nvSpPr>
          <p:cNvPr id="61" name="PlaceHolder 2"/>
          <p:cNvSpPr>
            <a:spLocks noGrp="1"/>
          </p:cNvSpPr>
          <p:nvPr>
            <p:ph type="body"/>
          </p:nvPr>
        </p:nvSpPr>
        <p:spPr>
          <a:xfrm>
            <a:off x="729360" y="2079000"/>
            <a:ext cx="3751920" cy="1078200"/>
          </a:xfrm>
          <a:prstGeom prst="rect">
            <a:avLst/>
          </a:prstGeom>
        </p:spPr>
        <p:txBody>
          <a:bodyPr lIns="0" rIns="0" tIns="0" bIns="0">
            <a:normAutofit/>
          </a:bodyPr>
          <a:p>
            <a:endParaRPr b="0" lang="en-US" sz="1400" spc="-1" strike="noStrike">
              <a:solidFill>
                <a:srgbClr val="000000"/>
              </a:solidFill>
              <a:latin typeface="Arial"/>
            </a:endParaRPr>
          </a:p>
        </p:txBody>
      </p:sp>
      <p:sp>
        <p:nvSpPr>
          <p:cNvPr id="62" name="PlaceHolder 3"/>
          <p:cNvSpPr>
            <a:spLocks noGrp="1"/>
          </p:cNvSpPr>
          <p:nvPr>
            <p:ph type="body"/>
          </p:nvPr>
        </p:nvSpPr>
        <p:spPr>
          <a:xfrm>
            <a:off x="4669200" y="2079000"/>
            <a:ext cx="3751920" cy="2260800"/>
          </a:xfrm>
          <a:prstGeom prst="rect">
            <a:avLst/>
          </a:prstGeom>
        </p:spPr>
        <p:txBody>
          <a:bodyPr lIns="0" rIns="0" tIns="0" bIns="0">
            <a:normAutofit/>
          </a:bodyPr>
          <a:p>
            <a:endParaRPr b="0" lang="en-US" sz="1400" spc="-1" strike="noStrike">
              <a:solidFill>
                <a:srgbClr val="000000"/>
              </a:solidFill>
              <a:latin typeface="Arial"/>
            </a:endParaRPr>
          </a:p>
        </p:txBody>
      </p:sp>
      <p:sp>
        <p:nvSpPr>
          <p:cNvPr id="63" name="PlaceHolder 4"/>
          <p:cNvSpPr>
            <a:spLocks noGrp="1"/>
          </p:cNvSpPr>
          <p:nvPr>
            <p:ph type="body"/>
          </p:nvPr>
        </p:nvSpPr>
        <p:spPr>
          <a:xfrm>
            <a:off x="729360" y="3260160"/>
            <a:ext cx="3751920" cy="107820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7" name="PlaceHolder 1"/>
          <p:cNvSpPr>
            <a:spLocks noGrp="1"/>
          </p:cNvSpPr>
          <p:nvPr>
            <p:ph type="title"/>
          </p:nvPr>
        </p:nvSpPr>
        <p:spPr>
          <a:xfrm>
            <a:off x="729360" y="1318680"/>
            <a:ext cx="7688520" cy="534960"/>
          </a:xfrm>
          <a:prstGeom prst="rect">
            <a:avLst/>
          </a:prstGeom>
        </p:spPr>
        <p:txBody>
          <a:bodyPr lIns="0" rIns="0" tIns="0" bIns="0" anchor="ctr"/>
          <a:p>
            <a:endParaRPr b="0" lang="en-US" sz="1400" spc="-1" strike="noStrike">
              <a:solidFill>
                <a:srgbClr val="000000"/>
              </a:solidFill>
              <a:latin typeface="Arial"/>
            </a:endParaRPr>
          </a:p>
        </p:txBody>
      </p:sp>
      <p:sp>
        <p:nvSpPr>
          <p:cNvPr id="8" name="PlaceHolder 2"/>
          <p:cNvSpPr>
            <a:spLocks noGrp="1"/>
          </p:cNvSpPr>
          <p:nvPr>
            <p:ph type="subTitle"/>
          </p:nvPr>
        </p:nvSpPr>
        <p:spPr>
          <a:xfrm>
            <a:off x="729360" y="2079000"/>
            <a:ext cx="7688520" cy="226080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729360" y="1318680"/>
            <a:ext cx="7688520" cy="534960"/>
          </a:xfrm>
          <a:prstGeom prst="rect">
            <a:avLst/>
          </a:prstGeom>
        </p:spPr>
        <p:txBody>
          <a:bodyPr lIns="0" rIns="0" tIns="0" bIns="0" anchor="ctr"/>
          <a:p>
            <a:endParaRPr b="0" lang="en-US" sz="1400" spc="-1" strike="noStrike">
              <a:solidFill>
                <a:srgbClr val="000000"/>
              </a:solidFill>
              <a:latin typeface="Arial"/>
            </a:endParaRPr>
          </a:p>
        </p:txBody>
      </p:sp>
      <p:sp>
        <p:nvSpPr>
          <p:cNvPr id="65" name="PlaceHolder 2"/>
          <p:cNvSpPr>
            <a:spLocks noGrp="1"/>
          </p:cNvSpPr>
          <p:nvPr>
            <p:ph type="body"/>
          </p:nvPr>
        </p:nvSpPr>
        <p:spPr>
          <a:xfrm>
            <a:off x="729360" y="2079000"/>
            <a:ext cx="3751920" cy="2260800"/>
          </a:xfrm>
          <a:prstGeom prst="rect">
            <a:avLst/>
          </a:prstGeom>
        </p:spPr>
        <p:txBody>
          <a:bodyPr lIns="0" rIns="0" tIns="0" bIns="0">
            <a:normAutofit/>
          </a:bodyPr>
          <a:p>
            <a:endParaRPr b="0" lang="en-US" sz="1400" spc="-1" strike="noStrike">
              <a:solidFill>
                <a:srgbClr val="000000"/>
              </a:solidFill>
              <a:latin typeface="Arial"/>
            </a:endParaRPr>
          </a:p>
        </p:txBody>
      </p:sp>
      <p:sp>
        <p:nvSpPr>
          <p:cNvPr id="66" name="PlaceHolder 3"/>
          <p:cNvSpPr>
            <a:spLocks noGrp="1"/>
          </p:cNvSpPr>
          <p:nvPr>
            <p:ph type="body"/>
          </p:nvPr>
        </p:nvSpPr>
        <p:spPr>
          <a:xfrm>
            <a:off x="4669200" y="2079000"/>
            <a:ext cx="3751920" cy="1078200"/>
          </a:xfrm>
          <a:prstGeom prst="rect">
            <a:avLst/>
          </a:prstGeom>
        </p:spPr>
        <p:txBody>
          <a:bodyPr lIns="0" rIns="0" tIns="0" bIns="0">
            <a:normAutofit/>
          </a:bodyPr>
          <a:p>
            <a:endParaRPr b="0" lang="en-US" sz="1400" spc="-1" strike="noStrike">
              <a:solidFill>
                <a:srgbClr val="000000"/>
              </a:solidFill>
              <a:latin typeface="Arial"/>
            </a:endParaRPr>
          </a:p>
        </p:txBody>
      </p:sp>
      <p:sp>
        <p:nvSpPr>
          <p:cNvPr id="67" name="PlaceHolder 4"/>
          <p:cNvSpPr>
            <a:spLocks noGrp="1"/>
          </p:cNvSpPr>
          <p:nvPr>
            <p:ph type="body"/>
          </p:nvPr>
        </p:nvSpPr>
        <p:spPr>
          <a:xfrm>
            <a:off x="4669200" y="3260160"/>
            <a:ext cx="3751920" cy="107820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8" name="PlaceHolder 1"/>
          <p:cNvSpPr>
            <a:spLocks noGrp="1"/>
          </p:cNvSpPr>
          <p:nvPr>
            <p:ph type="title"/>
          </p:nvPr>
        </p:nvSpPr>
        <p:spPr>
          <a:xfrm>
            <a:off x="729360" y="1318680"/>
            <a:ext cx="7688520" cy="534960"/>
          </a:xfrm>
          <a:prstGeom prst="rect">
            <a:avLst/>
          </a:prstGeom>
        </p:spPr>
        <p:txBody>
          <a:bodyPr lIns="0" rIns="0" tIns="0" bIns="0" anchor="ctr"/>
          <a:p>
            <a:endParaRPr b="0" lang="en-US" sz="1400" spc="-1" strike="noStrike">
              <a:solidFill>
                <a:srgbClr val="000000"/>
              </a:solidFill>
              <a:latin typeface="Arial"/>
            </a:endParaRPr>
          </a:p>
        </p:txBody>
      </p:sp>
      <p:sp>
        <p:nvSpPr>
          <p:cNvPr id="69" name="PlaceHolder 2"/>
          <p:cNvSpPr>
            <a:spLocks noGrp="1"/>
          </p:cNvSpPr>
          <p:nvPr>
            <p:ph type="body"/>
          </p:nvPr>
        </p:nvSpPr>
        <p:spPr>
          <a:xfrm>
            <a:off x="729360" y="2079000"/>
            <a:ext cx="3751920" cy="1078200"/>
          </a:xfrm>
          <a:prstGeom prst="rect">
            <a:avLst/>
          </a:prstGeom>
        </p:spPr>
        <p:txBody>
          <a:bodyPr lIns="0" rIns="0" tIns="0" bIns="0">
            <a:normAutofit/>
          </a:bodyPr>
          <a:p>
            <a:endParaRPr b="0" lang="en-US" sz="1400" spc="-1" strike="noStrike">
              <a:solidFill>
                <a:srgbClr val="000000"/>
              </a:solidFill>
              <a:latin typeface="Arial"/>
            </a:endParaRPr>
          </a:p>
        </p:txBody>
      </p:sp>
      <p:sp>
        <p:nvSpPr>
          <p:cNvPr id="70" name="PlaceHolder 3"/>
          <p:cNvSpPr>
            <a:spLocks noGrp="1"/>
          </p:cNvSpPr>
          <p:nvPr>
            <p:ph type="body"/>
          </p:nvPr>
        </p:nvSpPr>
        <p:spPr>
          <a:xfrm>
            <a:off x="4669200" y="2079000"/>
            <a:ext cx="3751920" cy="1078200"/>
          </a:xfrm>
          <a:prstGeom prst="rect">
            <a:avLst/>
          </a:prstGeom>
        </p:spPr>
        <p:txBody>
          <a:bodyPr lIns="0" rIns="0" tIns="0" bIns="0">
            <a:normAutofit/>
          </a:bodyPr>
          <a:p>
            <a:endParaRPr b="0" lang="en-US" sz="1400" spc="-1" strike="noStrike">
              <a:solidFill>
                <a:srgbClr val="000000"/>
              </a:solidFill>
              <a:latin typeface="Arial"/>
            </a:endParaRPr>
          </a:p>
        </p:txBody>
      </p:sp>
      <p:sp>
        <p:nvSpPr>
          <p:cNvPr id="71" name="PlaceHolder 4"/>
          <p:cNvSpPr>
            <a:spLocks noGrp="1"/>
          </p:cNvSpPr>
          <p:nvPr>
            <p:ph type="body"/>
          </p:nvPr>
        </p:nvSpPr>
        <p:spPr>
          <a:xfrm>
            <a:off x="729360" y="3260160"/>
            <a:ext cx="7688520" cy="107820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72" name="PlaceHolder 1"/>
          <p:cNvSpPr>
            <a:spLocks noGrp="1"/>
          </p:cNvSpPr>
          <p:nvPr>
            <p:ph type="title"/>
          </p:nvPr>
        </p:nvSpPr>
        <p:spPr>
          <a:xfrm>
            <a:off x="729360" y="1318680"/>
            <a:ext cx="7688520" cy="534960"/>
          </a:xfrm>
          <a:prstGeom prst="rect">
            <a:avLst/>
          </a:prstGeom>
        </p:spPr>
        <p:txBody>
          <a:bodyPr lIns="0" rIns="0" tIns="0" bIns="0" anchor="ctr"/>
          <a:p>
            <a:endParaRPr b="0" lang="en-US" sz="1400" spc="-1" strike="noStrike">
              <a:solidFill>
                <a:srgbClr val="000000"/>
              </a:solidFill>
              <a:latin typeface="Arial"/>
            </a:endParaRPr>
          </a:p>
        </p:txBody>
      </p:sp>
      <p:sp>
        <p:nvSpPr>
          <p:cNvPr id="73" name="PlaceHolder 2"/>
          <p:cNvSpPr>
            <a:spLocks noGrp="1"/>
          </p:cNvSpPr>
          <p:nvPr>
            <p:ph type="body"/>
          </p:nvPr>
        </p:nvSpPr>
        <p:spPr>
          <a:xfrm>
            <a:off x="729360" y="2079000"/>
            <a:ext cx="7688520" cy="1078200"/>
          </a:xfrm>
          <a:prstGeom prst="rect">
            <a:avLst/>
          </a:prstGeom>
        </p:spPr>
        <p:txBody>
          <a:bodyPr lIns="0" rIns="0" tIns="0" bIns="0">
            <a:normAutofit/>
          </a:bodyPr>
          <a:p>
            <a:endParaRPr b="0" lang="en-US" sz="1400" spc="-1" strike="noStrike">
              <a:solidFill>
                <a:srgbClr val="000000"/>
              </a:solidFill>
              <a:latin typeface="Arial"/>
            </a:endParaRPr>
          </a:p>
        </p:txBody>
      </p:sp>
      <p:sp>
        <p:nvSpPr>
          <p:cNvPr id="74" name="PlaceHolder 3"/>
          <p:cNvSpPr>
            <a:spLocks noGrp="1"/>
          </p:cNvSpPr>
          <p:nvPr>
            <p:ph type="body"/>
          </p:nvPr>
        </p:nvSpPr>
        <p:spPr>
          <a:xfrm>
            <a:off x="729360" y="3260160"/>
            <a:ext cx="7688520" cy="107820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729360" y="1318680"/>
            <a:ext cx="7688520" cy="534960"/>
          </a:xfrm>
          <a:prstGeom prst="rect">
            <a:avLst/>
          </a:prstGeom>
        </p:spPr>
        <p:txBody>
          <a:bodyPr lIns="0" rIns="0" tIns="0" bIns="0" anchor="ctr"/>
          <a:p>
            <a:endParaRPr b="0" lang="en-US" sz="1400" spc="-1" strike="noStrike">
              <a:solidFill>
                <a:srgbClr val="000000"/>
              </a:solidFill>
              <a:latin typeface="Arial"/>
            </a:endParaRPr>
          </a:p>
        </p:txBody>
      </p:sp>
      <p:sp>
        <p:nvSpPr>
          <p:cNvPr id="76" name="PlaceHolder 2"/>
          <p:cNvSpPr>
            <a:spLocks noGrp="1"/>
          </p:cNvSpPr>
          <p:nvPr>
            <p:ph type="body"/>
          </p:nvPr>
        </p:nvSpPr>
        <p:spPr>
          <a:xfrm>
            <a:off x="729360" y="2079000"/>
            <a:ext cx="3751920" cy="1078200"/>
          </a:xfrm>
          <a:prstGeom prst="rect">
            <a:avLst/>
          </a:prstGeom>
        </p:spPr>
        <p:txBody>
          <a:bodyPr lIns="0" rIns="0" tIns="0" bIns="0">
            <a:normAutofit/>
          </a:bodyPr>
          <a:p>
            <a:endParaRPr b="0" lang="en-US" sz="1400" spc="-1" strike="noStrike">
              <a:solidFill>
                <a:srgbClr val="000000"/>
              </a:solidFill>
              <a:latin typeface="Arial"/>
            </a:endParaRPr>
          </a:p>
        </p:txBody>
      </p:sp>
      <p:sp>
        <p:nvSpPr>
          <p:cNvPr id="77" name="PlaceHolder 3"/>
          <p:cNvSpPr>
            <a:spLocks noGrp="1"/>
          </p:cNvSpPr>
          <p:nvPr>
            <p:ph type="body"/>
          </p:nvPr>
        </p:nvSpPr>
        <p:spPr>
          <a:xfrm>
            <a:off x="4669200" y="2079000"/>
            <a:ext cx="3751920" cy="1078200"/>
          </a:xfrm>
          <a:prstGeom prst="rect">
            <a:avLst/>
          </a:prstGeom>
        </p:spPr>
        <p:txBody>
          <a:bodyPr lIns="0" rIns="0" tIns="0" bIns="0">
            <a:normAutofit/>
          </a:bodyPr>
          <a:p>
            <a:endParaRPr b="0" lang="en-US" sz="1400" spc="-1" strike="noStrike">
              <a:solidFill>
                <a:srgbClr val="000000"/>
              </a:solidFill>
              <a:latin typeface="Arial"/>
            </a:endParaRPr>
          </a:p>
        </p:txBody>
      </p:sp>
      <p:sp>
        <p:nvSpPr>
          <p:cNvPr id="78" name="PlaceHolder 4"/>
          <p:cNvSpPr>
            <a:spLocks noGrp="1"/>
          </p:cNvSpPr>
          <p:nvPr>
            <p:ph type="body"/>
          </p:nvPr>
        </p:nvSpPr>
        <p:spPr>
          <a:xfrm>
            <a:off x="729360" y="3260160"/>
            <a:ext cx="3751920" cy="1078200"/>
          </a:xfrm>
          <a:prstGeom prst="rect">
            <a:avLst/>
          </a:prstGeom>
        </p:spPr>
        <p:txBody>
          <a:bodyPr lIns="0" rIns="0" tIns="0" bIns="0">
            <a:normAutofit/>
          </a:bodyPr>
          <a:p>
            <a:endParaRPr b="0" lang="en-US" sz="1400" spc="-1" strike="noStrike">
              <a:solidFill>
                <a:srgbClr val="000000"/>
              </a:solidFill>
              <a:latin typeface="Arial"/>
            </a:endParaRPr>
          </a:p>
        </p:txBody>
      </p:sp>
      <p:sp>
        <p:nvSpPr>
          <p:cNvPr id="79" name="PlaceHolder 5"/>
          <p:cNvSpPr>
            <a:spLocks noGrp="1"/>
          </p:cNvSpPr>
          <p:nvPr>
            <p:ph type="body"/>
          </p:nvPr>
        </p:nvSpPr>
        <p:spPr>
          <a:xfrm>
            <a:off x="4669200" y="3260160"/>
            <a:ext cx="3751920" cy="107820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80" name="PlaceHolder 1"/>
          <p:cNvSpPr>
            <a:spLocks noGrp="1"/>
          </p:cNvSpPr>
          <p:nvPr>
            <p:ph type="title"/>
          </p:nvPr>
        </p:nvSpPr>
        <p:spPr>
          <a:xfrm>
            <a:off x="729360" y="1318680"/>
            <a:ext cx="7688520" cy="534960"/>
          </a:xfrm>
          <a:prstGeom prst="rect">
            <a:avLst/>
          </a:prstGeom>
        </p:spPr>
        <p:txBody>
          <a:bodyPr lIns="0" rIns="0" tIns="0" bIns="0" anchor="ctr"/>
          <a:p>
            <a:endParaRPr b="0" lang="en-US" sz="1400" spc="-1" strike="noStrike">
              <a:solidFill>
                <a:srgbClr val="000000"/>
              </a:solidFill>
              <a:latin typeface="Arial"/>
            </a:endParaRPr>
          </a:p>
        </p:txBody>
      </p:sp>
      <p:sp>
        <p:nvSpPr>
          <p:cNvPr id="81" name="PlaceHolder 2"/>
          <p:cNvSpPr>
            <a:spLocks noGrp="1"/>
          </p:cNvSpPr>
          <p:nvPr>
            <p:ph type="body"/>
          </p:nvPr>
        </p:nvSpPr>
        <p:spPr>
          <a:xfrm>
            <a:off x="729360" y="2079000"/>
            <a:ext cx="2475360" cy="1078200"/>
          </a:xfrm>
          <a:prstGeom prst="rect">
            <a:avLst/>
          </a:prstGeom>
        </p:spPr>
        <p:txBody>
          <a:bodyPr lIns="0" rIns="0" tIns="0" bIns="0">
            <a:normAutofit/>
          </a:bodyPr>
          <a:p>
            <a:endParaRPr b="0" lang="en-US" sz="1400" spc="-1" strike="noStrike">
              <a:solidFill>
                <a:srgbClr val="000000"/>
              </a:solidFill>
              <a:latin typeface="Arial"/>
            </a:endParaRPr>
          </a:p>
        </p:txBody>
      </p:sp>
      <p:sp>
        <p:nvSpPr>
          <p:cNvPr id="82" name="PlaceHolder 3"/>
          <p:cNvSpPr>
            <a:spLocks noGrp="1"/>
          </p:cNvSpPr>
          <p:nvPr>
            <p:ph type="body"/>
          </p:nvPr>
        </p:nvSpPr>
        <p:spPr>
          <a:xfrm>
            <a:off x="3328920" y="2079000"/>
            <a:ext cx="2475360" cy="1078200"/>
          </a:xfrm>
          <a:prstGeom prst="rect">
            <a:avLst/>
          </a:prstGeom>
        </p:spPr>
        <p:txBody>
          <a:bodyPr lIns="0" rIns="0" tIns="0" bIns="0">
            <a:normAutofit/>
          </a:bodyPr>
          <a:p>
            <a:endParaRPr b="0" lang="en-US" sz="1400" spc="-1" strike="noStrike">
              <a:solidFill>
                <a:srgbClr val="000000"/>
              </a:solidFill>
              <a:latin typeface="Arial"/>
            </a:endParaRPr>
          </a:p>
        </p:txBody>
      </p:sp>
      <p:sp>
        <p:nvSpPr>
          <p:cNvPr id="83" name="PlaceHolder 4"/>
          <p:cNvSpPr>
            <a:spLocks noGrp="1"/>
          </p:cNvSpPr>
          <p:nvPr>
            <p:ph type="body"/>
          </p:nvPr>
        </p:nvSpPr>
        <p:spPr>
          <a:xfrm>
            <a:off x="5928480" y="2079000"/>
            <a:ext cx="2475360" cy="1078200"/>
          </a:xfrm>
          <a:prstGeom prst="rect">
            <a:avLst/>
          </a:prstGeom>
        </p:spPr>
        <p:txBody>
          <a:bodyPr lIns="0" rIns="0" tIns="0" bIns="0">
            <a:normAutofit/>
          </a:bodyPr>
          <a:p>
            <a:endParaRPr b="0" lang="en-US" sz="1400" spc="-1" strike="noStrike">
              <a:solidFill>
                <a:srgbClr val="000000"/>
              </a:solidFill>
              <a:latin typeface="Arial"/>
            </a:endParaRPr>
          </a:p>
        </p:txBody>
      </p:sp>
      <p:sp>
        <p:nvSpPr>
          <p:cNvPr id="84" name="PlaceHolder 5"/>
          <p:cNvSpPr>
            <a:spLocks noGrp="1"/>
          </p:cNvSpPr>
          <p:nvPr>
            <p:ph type="body"/>
          </p:nvPr>
        </p:nvSpPr>
        <p:spPr>
          <a:xfrm>
            <a:off x="729360" y="3260160"/>
            <a:ext cx="2475360" cy="1078200"/>
          </a:xfrm>
          <a:prstGeom prst="rect">
            <a:avLst/>
          </a:prstGeom>
        </p:spPr>
        <p:txBody>
          <a:bodyPr lIns="0" rIns="0" tIns="0" bIns="0">
            <a:normAutofit/>
          </a:bodyPr>
          <a:p>
            <a:endParaRPr b="0" lang="en-US" sz="1400" spc="-1" strike="noStrike">
              <a:solidFill>
                <a:srgbClr val="000000"/>
              </a:solidFill>
              <a:latin typeface="Arial"/>
            </a:endParaRPr>
          </a:p>
        </p:txBody>
      </p:sp>
      <p:sp>
        <p:nvSpPr>
          <p:cNvPr id="85" name="PlaceHolder 6"/>
          <p:cNvSpPr>
            <a:spLocks noGrp="1"/>
          </p:cNvSpPr>
          <p:nvPr>
            <p:ph type="body"/>
          </p:nvPr>
        </p:nvSpPr>
        <p:spPr>
          <a:xfrm>
            <a:off x="3328920" y="3260160"/>
            <a:ext cx="2475360" cy="1078200"/>
          </a:xfrm>
          <a:prstGeom prst="rect">
            <a:avLst/>
          </a:prstGeom>
        </p:spPr>
        <p:txBody>
          <a:bodyPr lIns="0" rIns="0" tIns="0" bIns="0">
            <a:normAutofit/>
          </a:bodyPr>
          <a:p>
            <a:endParaRPr b="0" lang="en-US" sz="1400" spc="-1" strike="noStrike">
              <a:solidFill>
                <a:srgbClr val="000000"/>
              </a:solidFill>
              <a:latin typeface="Arial"/>
            </a:endParaRPr>
          </a:p>
        </p:txBody>
      </p:sp>
      <p:sp>
        <p:nvSpPr>
          <p:cNvPr id="86" name="PlaceHolder 7"/>
          <p:cNvSpPr>
            <a:spLocks noGrp="1"/>
          </p:cNvSpPr>
          <p:nvPr>
            <p:ph type="body"/>
          </p:nvPr>
        </p:nvSpPr>
        <p:spPr>
          <a:xfrm>
            <a:off x="5928480" y="3260160"/>
            <a:ext cx="2475360" cy="107820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94" name="PlaceHolder 1"/>
          <p:cNvSpPr>
            <a:spLocks noGrp="1"/>
          </p:cNvSpPr>
          <p:nvPr>
            <p:ph type="title"/>
          </p:nvPr>
        </p:nvSpPr>
        <p:spPr>
          <a:xfrm>
            <a:off x="729360" y="1318680"/>
            <a:ext cx="7688520" cy="534960"/>
          </a:xfrm>
          <a:prstGeom prst="rect">
            <a:avLst/>
          </a:prstGeom>
        </p:spPr>
        <p:txBody>
          <a:bodyPr lIns="0" rIns="0" tIns="0" bIns="0" anchor="ctr"/>
          <a:p>
            <a:endParaRPr b="0" lang="en-US" sz="1400" spc="-1" strike="noStrike">
              <a:solidFill>
                <a:srgbClr val="000000"/>
              </a:solidFill>
              <a:latin typeface="Arial"/>
            </a:endParaRPr>
          </a:p>
        </p:txBody>
      </p:sp>
      <p:sp>
        <p:nvSpPr>
          <p:cNvPr id="95" name="PlaceHolder 2"/>
          <p:cNvSpPr>
            <a:spLocks noGrp="1"/>
          </p:cNvSpPr>
          <p:nvPr>
            <p:ph type="subTitle"/>
          </p:nvPr>
        </p:nvSpPr>
        <p:spPr>
          <a:xfrm>
            <a:off x="729360" y="2079000"/>
            <a:ext cx="7688520" cy="226080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96" name="PlaceHolder 1"/>
          <p:cNvSpPr>
            <a:spLocks noGrp="1"/>
          </p:cNvSpPr>
          <p:nvPr>
            <p:ph type="title"/>
          </p:nvPr>
        </p:nvSpPr>
        <p:spPr>
          <a:xfrm>
            <a:off x="729360" y="1318680"/>
            <a:ext cx="7688520" cy="534960"/>
          </a:xfrm>
          <a:prstGeom prst="rect">
            <a:avLst/>
          </a:prstGeom>
        </p:spPr>
        <p:txBody>
          <a:bodyPr lIns="0" rIns="0" tIns="0" bIns="0" anchor="ctr"/>
          <a:p>
            <a:endParaRPr b="0" lang="en-US" sz="1400" spc="-1" strike="noStrike">
              <a:solidFill>
                <a:srgbClr val="000000"/>
              </a:solidFill>
              <a:latin typeface="Arial"/>
            </a:endParaRPr>
          </a:p>
        </p:txBody>
      </p:sp>
      <p:sp>
        <p:nvSpPr>
          <p:cNvPr id="97" name="PlaceHolder 2"/>
          <p:cNvSpPr>
            <a:spLocks noGrp="1"/>
          </p:cNvSpPr>
          <p:nvPr>
            <p:ph type="body"/>
          </p:nvPr>
        </p:nvSpPr>
        <p:spPr>
          <a:xfrm>
            <a:off x="729360" y="2079000"/>
            <a:ext cx="7688520" cy="226080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8" name="PlaceHolder 1"/>
          <p:cNvSpPr>
            <a:spLocks noGrp="1"/>
          </p:cNvSpPr>
          <p:nvPr>
            <p:ph type="title"/>
          </p:nvPr>
        </p:nvSpPr>
        <p:spPr>
          <a:xfrm>
            <a:off x="729360" y="1318680"/>
            <a:ext cx="7688520" cy="534960"/>
          </a:xfrm>
          <a:prstGeom prst="rect">
            <a:avLst/>
          </a:prstGeom>
        </p:spPr>
        <p:txBody>
          <a:bodyPr lIns="0" rIns="0" tIns="0" bIns="0" anchor="ctr"/>
          <a:p>
            <a:endParaRPr b="0" lang="en-US" sz="1400" spc="-1" strike="noStrike">
              <a:solidFill>
                <a:srgbClr val="000000"/>
              </a:solidFill>
              <a:latin typeface="Arial"/>
            </a:endParaRPr>
          </a:p>
        </p:txBody>
      </p:sp>
      <p:sp>
        <p:nvSpPr>
          <p:cNvPr id="99" name="PlaceHolder 2"/>
          <p:cNvSpPr>
            <a:spLocks noGrp="1"/>
          </p:cNvSpPr>
          <p:nvPr>
            <p:ph type="body"/>
          </p:nvPr>
        </p:nvSpPr>
        <p:spPr>
          <a:xfrm>
            <a:off x="729360" y="2079000"/>
            <a:ext cx="3751920" cy="2260800"/>
          </a:xfrm>
          <a:prstGeom prst="rect">
            <a:avLst/>
          </a:prstGeom>
        </p:spPr>
        <p:txBody>
          <a:bodyPr lIns="0" rIns="0" tIns="0" bIns="0">
            <a:normAutofit/>
          </a:bodyPr>
          <a:p>
            <a:endParaRPr b="0" lang="en-US" sz="1400" spc="-1" strike="noStrike">
              <a:solidFill>
                <a:srgbClr val="000000"/>
              </a:solidFill>
              <a:latin typeface="Arial"/>
            </a:endParaRPr>
          </a:p>
        </p:txBody>
      </p:sp>
      <p:sp>
        <p:nvSpPr>
          <p:cNvPr id="100" name="PlaceHolder 3"/>
          <p:cNvSpPr>
            <a:spLocks noGrp="1"/>
          </p:cNvSpPr>
          <p:nvPr>
            <p:ph type="body"/>
          </p:nvPr>
        </p:nvSpPr>
        <p:spPr>
          <a:xfrm>
            <a:off x="4669200" y="2079000"/>
            <a:ext cx="3751920" cy="226080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01" name="PlaceHolder 1"/>
          <p:cNvSpPr>
            <a:spLocks noGrp="1"/>
          </p:cNvSpPr>
          <p:nvPr>
            <p:ph type="title"/>
          </p:nvPr>
        </p:nvSpPr>
        <p:spPr>
          <a:xfrm>
            <a:off x="729360" y="1318680"/>
            <a:ext cx="7688520" cy="534960"/>
          </a:xfrm>
          <a:prstGeom prst="rect">
            <a:avLst/>
          </a:prstGeom>
        </p:spPr>
        <p:txBody>
          <a:bodyPr lIns="0" rIns="0" tIns="0" bIns="0" anchor="ctr"/>
          <a:p>
            <a:endParaRPr b="0" lang="en-US" sz="1400" spc="-1" strike="noStrike">
              <a:solidFill>
                <a:srgbClr val="000000"/>
              </a:solidFill>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729360" y="1318680"/>
            <a:ext cx="7688520" cy="534960"/>
          </a:xfrm>
          <a:prstGeom prst="rect">
            <a:avLst/>
          </a:prstGeom>
        </p:spPr>
        <p:txBody>
          <a:bodyPr lIns="0" rIns="0" tIns="0" bIns="0" anchor="ctr"/>
          <a:p>
            <a:endParaRPr b="0" lang="en-US" sz="1400" spc="-1" strike="noStrike">
              <a:solidFill>
                <a:srgbClr val="000000"/>
              </a:solidFill>
              <a:latin typeface="Arial"/>
            </a:endParaRPr>
          </a:p>
        </p:txBody>
      </p:sp>
      <p:sp>
        <p:nvSpPr>
          <p:cNvPr id="10" name="PlaceHolder 2"/>
          <p:cNvSpPr>
            <a:spLocks noGrp="1"/>
          </p:cNvSpPr>
          <p:nvPr>
            <p:ph type="body"/>
          </p:nvPr>
        </p:nvSpPr>
        <p:spPr>
          <a:xfrm>
            <a:off x="729360" y="2079000"/>
            <a:ext cx="7688520" cy="226080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2" name="PlaceHolder 1"/>
          <p:cNvSpPr>
            <a:spLocks noGrp="1"/>
          </p:cNvSpPr>
          <p:nvPr>
            <p:ph type="subTitle"/>
          </p:nvPr>
        </p:nvSpPr>
        <p:spPr>
          <a:xfrm>
            <a:off x="729360" y="1318680"/>
            <a:ext cx="7688520" cy="248112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03" name="PlaceHolder 1"/>
          <p:cNvSpPr>
            <a:spLocks noGrp="1"/>
          </p:cNvSpPr>
          <p:nvPr>
            <p:ph type="title"/>
          </p:nvPr>
        </p:nvSpPr>
        <p:spPr>
          <a:xfrm>
            <a:off x="729360" y="1318680"/>
            <a:ext cx="7688520" cy="534960"/>
          </a:xfrm>
          <a:prstGeom prst="rect">
            <a:avLst/>
          </a:prstGeom>
        </p:spPr>
        <p:txBody>
          <a:bodyPr lIns="0" rIns="0" tIns="0" bIns="0" anchor="ctr"/>
          <a:p>
            <a:endParaRPr b="0" lang="en-US" sz="1400" spc="-1" strike="noStrike">
              <a:solidFill>
                <a:srgbClr val="000000"/>
              </a:solidFill>
              <a:latin typeface="Arial"/>
            </a:endParaRPr>
          </a:p>
        </p:txBody>
      </p:sp>
      <p:sp>
        <p:nvSpPr>
          <p:cNvPr id="104" name="PlaceHolder 2"/>
          <p:cNvSpPr>
            <a:spLocks noGrp="1"/>
          </p:cNvSpPr>
          <p:nvPr>
            <p:ph type="body"/>
          </p:nvPr>
        </p:nvSpPr>
        <p:spPr>
          <a:xfrm>
            <a:off x="729360" y="2079000"/>
            <a:ext cx="3751920" cy="1078200"/>
          </a:xfrm>
          <a:prstGeom prst="rect">
            <a:avLst/>
          </a:prstGeom>
        </p:spPr>
        <p:txBody>
          <a:bodyPr lIns="0" rIns="0" tIns="0" bIns="0">
            <a:normAutofit/>
          </a:bodyPr>
          <a:p>
            <a:endParaRPr b="0" lang="en-US" sz="1400" spc="-1" strike="noStrike">
              <a:solidFill>
                <a:srgbClr val="000000"/>
              </a:solidFill>
              <a:latin typeface="Arial"/>
            </a:endParaRPr>
          </a:p>
        </p:txBody>
      </p:sp>
      <p:sp>
        <p:nvSpPr>
          <p:cNvPr id="105" name="PlaceHolder 3"/>
          <p:cNvSpPr>
            <a:spLocks noGrp="1"/>
          </p:cNvSpPr>
          <p:nvPr>
            <p:ph type="body"/>
          </p:nvPr>
        </p:nvSpPr>
        <p:spPr>
          <a:xfrm>
            <a:off x="4669200" y="2079000"/>
            <a:ext cx="3751920" cy="2260800"/>
          </a:xfrm>
          <a:prstGeom prst="rect">
            <a:avLst/>
          </a:prstGeom>
        </p:spPr>
        <p:txBody>
          <a:bodyPr lIns="0" rIns="0" tIns="0" bIns="0">
            <a:normAutofit/>
          </a:bodyPr>
          <a:p>
            <a:endParaRPr b="0" lang="en-US" sz="1400" spc="-1" strike="noStrike">
              <a:solidFill>
                <a:srgbClr val="000000"/>
              </a:solidFill>
              <a:latin typeface="Arial"/>
            </a:endParaRPr>
          </a:p>
        </p:txBody>
      </p:sp>
      <p:sp>
        <p:nvSpPr>
          <p:cNvPr id="106" name="PlaceHolder 4"/>
          <p:cNvSpPr>
            <a:spLocks noGrp="1"/>
          </p:cNvSpPr>
          <p:nvPr>
            <p:ph type="body"/>
          </p:nvPr>
        </p:nvSpPr>
        <p:spPr>
          <a:xfrm>
            <a:off x="729360" y="3260160"/>
            <a:ext cx="3751920" cy="107820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07" name="PlaceHolder 1"/>
          <p:cNvSpPr>
            <a:spLocks noGrp="1"/>
          </p:cNvSpPr>
          <p:nvPr>
            <p:ph type="title"/>
          </p:nvPr>
        </p:nvSpPr>
        <p:spPr>
          <a:xfrm>
            <a:off x="729360" y="1318680"/>
            <a:ext cx="7688520" cy="534960"/>
          </a:xfrm>
          <a:prstGeom prst="rect">
            <a:avLst/>
          </a:prstGeom>
        </p:spPr>
        <p:txBody>
          <a:bodyPr lIns="0" rIns="0" tIns="0" bIns="0" anchor="ctr"/>
          <a:p>
            <a:endParaRPr b="0" lang="en-US" sz="1400" spc="-1" strike="noStrike">
              <a:solidFill>
                <a:srgbClr val="000000"/>
              </a:solidFill>
              <a:latin typeface="Arial"/>
            </a:endParaRPr>
          </a:p>
        </p:txBody>
      </p:sp>
      <p:sp>
        <p:nvSpPr>
          <p:cNvPr id="108" name="PlaceHolder 2"/>
          <p:cNvSpPr>
            <a:spLocks noGrp="1"/>
          </p:cNvSpPr>
          <p:nvPr>
            <p:ph type="body"/>
          </p:nvPr>
        </p:nvSpPr>
        <p:spPr>
          <a:xfrm>
            <a:off x="729360" y="2079000"/>
            <a:ext cx="3751920" cy="2260800"/>
          </a:xfrm>
          <a:prstGeom prst="rect">
            <a:avLst/>
          </a:prstGeom>
        </p:spPr>
        <p:txBody>
          <a:bodyPr lIns="0" rIns="0" tIns="0" bIns="0">
            <a:normAutofit/>
          </a:bodyPr>
          <a:p>
            <a:endParaRPr b="0" lang="en-US" sz="1400" spc="-1" strike="noStrike">
              <a:solidFill>
                <a:srgbClr val="000000"/>
              </a:solidFill>
              <a:latin typeface="Arial"/>
            </a:endParaRPr>
          </a:p>
        </p:txBody>
      </p:sp>
      <p:sp>
        <p:nvSpPr>
          <p:cNvPr id="109" name="PlaceHolder 3"/>
          <p:cNvSpPr>
            <a:spLocks noGrp="1"/>
          </p:cNvSpPr>
          <p:nvPr>
            <p:ph type="body"/>
          </p:nvPr>
        </p:nvSpPr>
        <p:spPr>
          <a:xfrm>
            <a:off x="4669200" y="2079000"/>
            <a:ext cx="3751920" cy="1078200"/>
          </a:xfrm>
          <a:prstGeom prst="rect">
            <a:avLst/>
          </a:prstGeom>
        </p:spPr>
        <p:txBody>
          <a:bodyPr lIns="0" rIns="0" tIns="0" bIns="0">
            <a:normAutofit/>
          </a:bodyPr>
          <a:p>
            <a:endParaRPr b="0" lang="en-US" sz="1400" spc="-1" strike="noStrike">
              <a:solidFill>
                <a:srgbClr val="000000"/>
              </a:solidFill>
              <a:latin typeface="Arial"/>
            </a:endParaRPr>
          </a:p>
        </p:txBody>
      </p:sp>
      <p:sp>
        <p:nvSpPr>
          <p:cNvPr id="110" name="PlaceHolder 4"/>
          <p:cNvSpPr>
            <a:spLocks noGrp="1"/>
          </p:cNvSpPr>
          <p:nvPr>
            <p:ph type="body"/>
          </p:nvPr>
        </p:nvSpPr>
        <p:spPr>
          <a:xfrm>
            <a:off x="4669200" y="3260160"/>
            <a:ext cx="3751920" cy="107820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11" name="PlaceHolder 1"/>
          <p:cNvSpPr>
            <a:spLocks noGrp="1"/>
          </p:cNvSpPr>
          <p:nvPr>
            <p:ph type="title"/>
          </p:nvPr>
        </p:nvSpPr>
        <p:spPr>
          <a:xfrm>
            <a:off x="729360" y="1318680"/>
            <a:ext cx="7688520" cy="534960"/>
          </a:xfrm>
          <a:prstGeom prst="rect">
            <a:avLst/>
          </a:prstGeom>
        </p:spPr>
        <p:txBody>
          <a:bodyPr lIns="0" rIns="0" tIns="0" bIns="0" anchor="ctr"/>
          <a:p>
            <a:endParaRPr b="0" lang="en-US" sz="1400" spc="-1" strike="noStrike">
              <a:solidFill>
                <a:srgbClr val="000000"/>
              </a:solidFill>
              <a:latin typeface="Arial"/>
            </a:endParaRPr>
          </a:p>
        </p:txBody>
      </p:sp>
      <p:sp>
        <p:nvSpPr>
          <p:cNvPr id="112" name="PlaceHolder 2"/>
          <p:cNvSpPr>
            <a:spLocks noGrp="1"/>
          </p:cNvSpPr>
          <p:nvPr>
            <p:ph type="body"/>
          </p:nvPr>
        </p:nvSpPr>
        <p:spPr>
          <a:xfrm>
            <a:off x="729360" y="2079000"/>
            <a:ext cx="3751920" cy="1078200"/>
          </a:xfrm>
          <a:prstGeom prst="rect">
            <a:avLst/>
          </a:prstGeom>
        </p:spPr>
        <p:txBody>
          <a:bodyPr lIns="0" rIns="0" tIns="0" bIns="0">
            <a:normAutofit/>
          </a:bodyPr>
          <a:p>
            <a:endParaRPr b="0" lang="en-US" sz="1400" spc="-1" strike="noStrike">
              <a:solidFill>
                <a:srgbClr val="000000"/>
              </a:solidFill>
              <a:latin typeface="Arial"/>
            </a:endParaRPr>
          </a:p>
        </p:txBody>
      </p:sp>
      <p:sp>
        <p:nvSpPr>
          <p:cNvPr id="113" name="PlaceHolder 3"/>
          <p:cNvSpPr>
            <a:spLocks noGrp="1"/>
          </p:cNvSpPr>
          <p:nvPr>
            <p:ph type="body"/>
          </p:nvPr>
        </p:nvSpPr>
        <p:spPr>
          <a:xfrm>
            <a:off x="4669200" y="2079000"/>
            <a:ext cx="3751920" cy="1078200"/>
          </a:xfrm>
          <a:prstGeom prst="rect">
            <a:avLst/>
          </a:prstGeom>
        </p:spPr>
        <p:txBody>
          <a:bodyPr lIns="0" rIns="0" tIns="0" bIns="0">
            <a:normAutofit/>
          </a:bodyPr>
          <a:p>
            <a:endParaRPr b="0" lang="en-US" sz="1400" spc="-1" strike="noStrike">
              <a:solidFill>
                <a:srgbClr val="000000"/>
              </a:solidFill>
              <a:latin typeface="Arial"/>
            </a:endParaRPr>
          </a:p>
        </p:txBody>
      </p:sp>
      <p:sp>
        <p:nvSpPr>
          <p:cNvPr id="114" name="PlaceHolder 4"/>
          <p:cNvSpPr>
            <a:spLocks noGrp="1"/>
          </p:cNvSpPr>
          <p:nvPr>
            <p:ph type="body"/>
          </p:nvPr>
        </p:nvSpPr>
        <p:spPr>
          <a:xfrm>
            <a:off x="729360" y="3260160"/>
            <a:ext cx="7688520" cy="107820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15" name="PlaceHolder 1"/>
          <p:cNvSpPr>
            <a:spLocks noGrp="1"/>
          </p:cNvSpPr>
          <p:nvPr>
            <p:ph type="title"/>
          </p:nvPr>
        </p:nvSpPr>
        <p:spPr>
          <a:xfrm>
            <a:off x="729360" y="1318680"/>
            <a:ext cx="7688520" cy="534960"/>
          </a:xfrm>
          <a:prstGeom prst="rect">
            <a:avLst/>
          </a:prstGeom>
        </p:spPr>
        <p:txBody>
          <a:bodyPr lIns="0" rIns="0" tIns="0" bIns="0" anchor="ctr"/>
          <a:p>
            <a:endParaRPr b="0" lang="en-US" sz="1400" spc="-1" strike="noStrike">
              <a:solidFill>
                <a:srgbClr val="000000"/>
              </a:solidFill>
              <a:latin typeface="Arial"/>
            </a:endParaRPr>
          </a:p>
        </p:txBody>
      </p:sp>
      <p:sp>
        <p:nvSpPr>
          <p:cNvPr id="116" name="PlaceHolder 2"/>
          <p:cNvSpPr>
            <a:spLocks noGrp="1"/>
          </p:cNvSpPr>
          <p:nvPr>
            <p:ph type="body"/>
          </p:nvPr>
        </p:nvSpPr>
        <p:spPr>
          <a:xfrm>
            <a:off x="729360" y="2079000"/>
            <a:ext cx="7688520" cy="1078200"/>
          </a:xfrm>
          <a:prstGeom prst="rect">
            <a:avLst/>
          </a:prstGeom>
        </p:spPr>
        <p:txBody>
          <a:bodyPr lIns="0" rIns="0" tIns="0" bIns="0">
            <a:normAutofit/>
          </a:bodyPr>
          <a:p>
            <a:endParaRPr b="0" lang="en-US" sz="1400" spc="-1" strike="noStrike">
              <a:solidFill>
                <a:srgbClr val="000000"/>
              </a:solidFill>
              <a:latin typeface="Arial"/>
            </a:endParaRPr>
          </a:p>
        </p:txBody>
      </p:sp>
      <p:sp>
        <p:nvSpPr>
          <p:cNvPr id="117" name="PlaceHolder 3"/>
          <p:cNvSpPr>
            <a:spLocks noGrp="1"/>
          </p:cNvSpPr>
          <p:nvPr>
            <p:ph type="body"/>
          </p:nvPr>
        </p:nvSpPr>
        <p:spPr>
          <a:xfrm>
            <a:off x="729360" y="3260160"/>
            <a:ext cx="7688520" cy="107820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18" name="PlaceHolder 1"/>
          <p:cNvSpPr>
            <a:spLocks noGrp="1"/>
          </p:cNvSpPr>
          <p:nvPr>
            <p:ph type="title"/>
          </p:nvPr>
        </p:nvSpPr>
        <p:spPr>
          <a:xfrm>
            <a:off x="729360" y="1318680"/>
            <a:ext cx="7688520" cy="534960"/>
          </a:xfrm>
          <a:prstGeom prst="rect">
            <a:avLst/>
          </a:prstGeom>
        </p:spPr>
        <p:txBody>
          <a:bodyPr lIns="0" rIns="0" tIns="0" bIns="0" anchor="ctr"/>
          <a:p>
            <a:endParaRPr b="0" lang="en-US" sz="1400" spc="-1" strike="noStrike">
              <a:solidFill>
                <a:srgbClr val="000000"/>
              </a:solidFill>
              <a:latin typeface="Arial"/>
            </a:endParaRPr>
          </a:p>
        </p:txBody>
      </p:sp>
      <p:sp>
        <p:nvSpPr>
          <p:cNvPr id="119" name="PlaceHolder 2"/>
          <p:cNvSpPr>
            <a:spLocks noGrp="1"/>
          </p:cNvSpPr>
          <p:nvPr>
            <p:ph type="body"/>
          </p:nvPr>
        </p:nvSpPr>
        <p:spPr>
          <a:xfrm>
            <a:off x="729360" y="2079000"/>
            <a:ext cx="3751920" cy="1078200"/>
          </a:xfrm>
          <a:prstGeom prst="rect">
            <a:avLst/>
          </a:prstGeom>
        </p:spPr>
        <p:txBody>
          <a:bodyPr lIns="0" rIns="0" tIns="0" bIns="0">
            <a:normAutofit/>
          </a:bodyPr>
          <a:p>
            <a:endParaRPr b="0" lang="en-US" sz="1400" spc="-1" strike="noStrike">
              <a:solidFill>
                <a:srgbClr val="000000"/>
              </a:solidFill>
              <a:latin typeface="Arial"/>
            </a:endParaRPr>
          </a:p>
        </p:txBody>
      </p:sp>
      <p:sp>
        <p:nvSpPr>
          <p:cNvPr id="120" name="PlaceHolder 3"/>
          <p:cNvSpPr>
            <a:spLocks noGrp="1"/>
          </p:cNvSpPr>
          <p:nvPr>
            <p:ph type="body"/>
          </p:nvPr>
        </p:nvSpPr>
        <p:spPr>
          <a:xfrm>
            <a:off x="4669200" y="2079000"/>
            <a:ext cx="3751920" cy="1078200"/>
          </a:xfrm>
          <a:prstGeom prst="rect">
            <a:avLst/>
          </a:prstGeom>
        </p:spPr>
        <p:txBody>
          <a:bodyPr lIns="0" rIns="0" tIns="0" bIns="0">
            <a:normAutofit/>
          </a:bodyPr>
          <a:p>
            <a:endParaRPr b="0" lang="en-US" sz="1400" spc="-1" strike="noStrike">
              <a:solidFill>
                <a:srgbClr val="000000"/>
              </a:solidFill>
              <a:latin typeface="Arial"/>
            </a:endParaRPr>
          </a:p>
        </p:txBody>
      </p:sp>
      <p:sp>
        <p:nvSpPr>
          <p:cNvPr id="121" name="PlaceHolder 4"/>
          <p:cNvSpPr>
            <a:spLocks noGrp="1"/>
          </p:cNvSpPr>
          <p:nvPr>
            <p:ph type="body"/>
          </p:nvPr>
        </p:nvSpPr>
        <p:spPr>
          <a:xfrm>
            <a:off x="729360" y="3260160"/>
            <a:ext cx="3751920" cy="1078200"/>
          </a:xfrm>
          <a:prstGeom prst="rect">
            <a:avLst/>
          </a:prstGeom>
        </p:spPr>
        <p:txBody>
          <a:bodyPr lIns="0" rIns="0" tIns="0" bIns="0">
            <a:normAutofit/>
          </a:bodyPr>
          <a:p>
            <a:endParaRPr b="0" lang="en-US" sz="1400" spc="-1" strike="noStrike">
              <a:solidFill>
                <a:srgbClr val="000000"/>
              </a:solidFill>
              <a:latin typeface="Arial"/>
            </a:endParaRPr>
          </a:p>
        </p:txBody>
      </p:sp>
      <p:sp>
        <p:nvSpPr>
          <p:cNvPr id="122" name="PlaceHolder 5"/>
          <p:cNvSpPr>
            <a:spLocks noGrp="1"/>
          </p:cNvSpPr>
          <p:nvPr>
            <p:ph type="body"/>
          </p:nvPr>
        </p:nvSpPr>
        <p:spPr>
          <a:xfrm>
            <a:off x="4669200" y="3260160"/>
            <a:ext cx="3751920" cy="107820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23" name="PlaceHolder 1"/>
          <p:cNvSpPr>
            <a:spLocks noGrp="1"/>
          </p:cNvSpPr>
          <p:nvPr>
            <p:ph type="title"/>
          </p:nvPr>
        </p:nvSpPr>
        <p:spPr>
          <a:xfrm>
            <a:off x="729360" y="1318680"/>
            <a:ext cx="7688520" cy="534960"/>
          </a:xfrm>
          <a:prstGeom prst="rect">
            <a:avLst/>
          </a:prstGeom>
        </p:spPr>
        <p:txBody>
          <a:bodyPr lIns="0" rIns="0" tIns="0" bIns="0" anchor="ctr"/>
          <a:p>
            <a:endParaRPr b="0" lang="en-US" sz="1400" spc="-1" strike="noStrike">
              <a:solidFill>
                <a:srgbClr val="000000"/>
              </a:solidFill>
              <a:latin typeface="Arial"/>
            </a:endParaRPr>
          </a:p>
        </p:txBody>
      </p:sp>
      <p:sp>
        <p:nvSpPr>
          <p:cNvPr id="124" name="PlaceHolder 2"/>
          <p:cNvSpPr>
            <a:spLocks noGrp="1"/>
          </p:cNvSpPr>
          <p:nvPr>
            <p:ph type="body"/>
          </p:nvPr>
        </p:nvSpPr>
        <p:spPr>
          <a:xfrm>
            <a:off x="729360" y="2079000"/>
            <a:ext cx="2475360" cy="1078200"/>
          </a:xfrm>
          <a:prstGeom prst="rect">
            <a:avLst/>
          </a:prstGeom>
        </p:spPr>
        <p:txBody>
          <a:bodyPr lIns="0" rIns="0" tIns="0" bIns="0">
            <a:normAutofit/>
          </a:bodyPr>
          <a:p>
            <a:endParaRPr b="0" lang="en-US" sz="1400" spc="-1" strike="noStrike">
              <a:solidFill>
                <a:srgbClr val="000000"/>
              </a:solidFill>
              <a:latin typeface="Arial"/>
            </a:endParaRPr>
          </a:p>
        </p:txBody>
      </p:sp>
      <p:sp>
        <p:nvSpPr>
          <p:cNvPr id="125" name="PlaceHolder 3"/>
          <p:cNvSpPr>
            <a:spLocks noGrp="1"/>
          </p:cNvSpPr>
          <p:nvPr>
            <p:ph type="body"/>
          </p:nvPr>
        </p:nvSpPr>
        <p:spPr>
          <a:xfrm>
            <a:off x="3328920" y="2079000"/>
            <a:ext cx="2475360" cy="1078200"/>
          </a:xfrm>
          <a:prstGeom prst="rect">
            <a:avLst/>
          </a:prstGeom>
        </p:spPr>
        <p:txBody>
          <a:bodyPr lIns="0" rIns="0" tIns="0" bIns="0">
            <a:normAutofit/>
          </a:bodyPr>
          <a:p>
            <a:endParaRPr b="0" lang="en-US" sz="1400" spc="-1" strike="noStrike">
              <a:solidFill>
                <a:srgbClr val="000000"/>
              </a:solidFill>
              <a:latin typeface="Arial"/>
            </a:endParaRPr>
          </a:p>
        </p:txBody>
      </p:sp>
      <p:sp>
        <p:nvSpPr>
          <p:cNvPr id="126" name="PlaceHolder 4"/>
          <p:cNvSpPr>
            <a:spLocks noGrp="1"/>
          </p:cNvSpPr>
          <p:nvPr>
            <p:ph type="body"/>
          </p:nvPr>
        </p:nvSpPr>
        <p:spPr>
          <a:xfrm>
            <a:off x="5928480" y="2079000"/>
            <a:ext cx="2475360" cy="1078200"/>
          </a:xfrm>
          <a:prstGeom prst="rect">
            <a:avLst/>
          </a:prstGeom>
        </p:spPr>
        <p:txBody>
          <a:bodyPr lIns="0" rIns="0" tIns="0" bIns="0">
            <a:normAutofit/>
          </a:bodyPr>
          <a:p>
            <a:endParaRPr b="0" lang="en-US" sz="1400" spc="-1" strike="noStrike">
              <a:solidFill>
                <a:srgbClr val="000000"/>
              </a:solidFill>
              <a:latin typeface="Arial"/>
            </a:endParaRPr>
          </a:p>
        </p:txBody>
      </p:sp>
      <p:sp>
        <p:nvSpPr>
          <p:cNvPr id="127" name="PlaceHolder 5"/>
          <p:cNvSpPr>
            <a:spLocks noGrp="1"/>
          </p:cNvSpPr>
          <p:nvPr>
            <p:ph type="body"/>
          </p:nvPr>
        </p:nvSpPr>
        <p:spPr>
          <a:xfrm>
            <a:off x="729360" y="3260160"/>
            <a:ext cx="2475360" cy="1078200"/>
          </a:xfrm>
          <a:prstGeom prst="rect">
            <a:avLst/>
          </a:prstGeom>
        </p:spPr>
        <p:txBody>
          <a:bodyPr lIns="0" rIns="0" tIns="0" bIns="0">
            <a:normAutofit/>
          </a:bodyPr>
          <a:p>
            <a:endParaRPr b="0" lang="en-US" sz="1400" spc="-1" strike="noStrike">
              <a:solidFill>
                <a:srgbClr val="000000"/>
              </a:solidFill>
              <a:latin typeface="Arial"/>
            </a:endParaRPr>
          </a:p>
        </p:txBody>
      </p:sp>
      <p:sp>
        <p:nvSpPr>
          <p:cNvPr id="128" name="PlaceHolder 6"/>
          <p:cNvSpPr>
            <a:spLocks noGrp="1"/>
          </p:cNvSpPr>
          <p:nvPr>
            <p:ph type="body"/>
          </p:nvPr>
        </p:nvSpPr>
        <p:spPr>
          <a:xfrm>
            <a:off x="3328920" y="3260160"/>
            <a:ext cx="2475360" cy="1078200"/>
          </a:xfrm>
          <a:prstGeom prst="rect">
            <a:avLst/>
          </a:prstGeom>
        </p:spPr>
        <p:txBody>
          <a:bodyPr lIns="0" rIns="0" tIns="0" bIns="0">
            <a:normAutofit/>
          </a:bodyPr>
          <a:p>
            <a:endParaRPr b="0" lang="en-US" sz="1400" spc="-1" strike="noStrike">
              <a:solidFill>
                <a:srgbClr val="000000"/>
              </a:solidFill>
              <a:latin typeface="Arial"/>
            </a:endParaRPr>
          </a:p>
        </p:txBody>
      </p:sp>
      <p:sp>
        <p:nvSpPr>
          <p:cNvPr id="129" name="PlaceHolder 7"/>
          <p:cNvSpPr>
            <a:spLocks noGrp="1"/>
          </p:cNvSpPr>
          <p:nvPr>
            <p:ph type="body"/>
          </p:nvPr>
        </p:nvSpPr>
        <p:spPr>
          <a:xfrm>
            <a:off x="5928480" y="3260160"/>
            <a:ext cx="2475360" cy="107820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33" name="PlaceHolder 1"/>
          <p:cNvSpPr>
            <a:spLocks noGrp="1"/>
          </p:cNvSpPr>
          <p:nvPr>
            <p:ph type="title"/>
          </p:nvPr>
        </p:nvSpPr>
        <p:spPr>
          <a:xfrm>
            <a:off x="729360" y="1318680"/>
            <a:ext cx="7688520" cy="534960"/>
          </a:xfrm>
          <a:prstGeom prst="rect">
            <a:avLst/>
          </a:prstGeom>
        </p:spPr>
        <p:txBody>
          <a:bodyPr lIns="0" rIns="0" tIns="0" bIns="0" anchor="ctr"/>
          <a:p>
            <a:endParaRPr b="0" lang="en-US" sz="1400" spc="-1" strike="noStrike">
              <a:solidFill>
                <a:srgbClr val="000000"/>
              </a:solidFill>
              <a:latin typeface="Arial"/>
            </a:endParaRPr>
          </a:p>
        </p:txBody>
      </p:sp>
      <p:sp>
        <p:nvSpPr>
          <p:cNvPr id="134" name="PlaceHolder 2"/>
          <p:cNvSpPr>
            <a:spLocks noGrp="1"/>
          </p:cNvSpPr>
          <p:nvPr>
            <p:ph type="subTitle"/>
          </p:nvPr>
        </p:nvSpPr>
        <p:spPr>
          <a:xfrm>
            <a:off x="729360" y="2079000"/>
            <a:ext cx="7688520" cy="226080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35" name="PlaceHolder 1"/>
          <p:cNvSpPr>
            <a:spLocks noGrp="1"/>
          </p:cNvSpPr>
          <p:nvPr>
            <p:ph type="title"/>
          </p:nvPr>
        </p:nvSpPr>
        <p:spPr>
          <a:xfrm>
            <a:off x="729360" y="1318680"/>
            <a:ext cx="7688520" cy="534960"/>
          </a:xfrm>
          <a:prstGeom prst="rect">
            <a:avLst/>
          </a:prstGeom>
        </p:spPr>
        <p:txBody>
          <a:bodyPr lIns="0" rIns="0" tIns="0" bIns="0" anchor="ctr"/>
          <a:p>
            <a:endParaRPr b="0" lang="en-US" sz="1400" spc="-1" strike="noStrike">
              <a:solidFill>
                <a:srgbClr val="000000"/>
              </a:solidFill>
              <a:latin typeface="Arial"/>
            </a:endParaRPr>
          </a:p>
        </p:txBody>
      </p:sp>
      <p:sp>
        <p:nvSpPr>
          <p:cNvPr id="136" name="PlaceHolder 2"/>
          <p:cNvSpPr>
            <a:spLocks noGrp="1"/>
          </p:cNvSpPr>
          <p:nvPr>
            <p:ph type="body"/>
          </p:nvPr>
        </p:nvSpPr>
        <p:spPr>
          <a:xfrm>
            <a:off x="729360" y="2079000"/>
            <a:ext cx="7688520" cy="226080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729360" y="1318680"/>
            <a:ext cx="7688520" cy="534960"/>
          </a:xfrm>
          <a:prstGeom prst="rect">
            <a:avLst/>
          </a:prstGeom>
        </p:spPr>
        <p:txBody>
          <a:bodyPr lIns="0" rIns="0" tIns="0" bIns="0" anchor="ctr"/>
          <a:p>
            <a:endParaRPr b="0" lang="en-US" sz="1400" spc="-1" strike="noStrike">
              <a:solidFill>
                <a:srgbClr val="000000"/>
              </a:solidFill>
              <a:latin typeface="Arial"/>
            </a:endParaRPr>
          </a:p>
        </p:txBody>
      </p:sp>
      <p:sp>
        <p:nvSpPr>
          <p:cNvPr id="12" name="PlaceHolder 2"/>
          <p:cNvSpPr>
            <a:spLocks noGrp="1"/>
          </p:cNvSpPr>
          <p:nvPr>
            <p:ph type="body"/>
          </p:nvPr>
        </p:nvSpPr>
        <p:spPr>
          <a:xfrm>
            <a:off x="729360" y="2079000"/>
            <a:ext cx="3751920" cy="2260800"/>
          </a:xfrm>
          <a:prstGeom prst="rect">
            <a:avLst/>
          </a:prstGeom>
        </p:spPr>
        <p:txBody>
          <a:bodyPr lIns="0" rIns="0" tIns="0" bIns="0">
            <a:normAutofit/>
          </a:bodyPr>
          <a:p>
            <a:endParaRPr b="0" lang="en-US" sz="1400" spc="-1" strike="noStrike">
              <a:solidFill>
                <a:srgbClr val="000000"/>
              </a:solidFill>
              <a:latin typeface="Arial"/>
            </a:endParaRPr>
          </a:p>
        </p:txBody>
      </p:sp>
      <p:sp>
        <p:nvSpPr>
          <p:cNvPr id="13" name="PlaceHolder 3"/>
          <p:cNvSpPr>
            <a:spLocks noGrp="1"/>
          </p:cNvSpPr>
          <p:nvPr>
            <p:ph type="body"/>
          </p:nvPr>
        </p:nvSpPr>
        <p:spPr>
          <a:xfrm>
            <a:off x="4669200" y="2079000"/>
            <a:ext cx="3751920" cy="226080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37" name="PlaceHolder 1"/>
          <p:cNvSpPr>
            <a:spLocks noGrp="1"/>
          </p:cNvSpPr>
          <p:nvPr>
            <p:ph type="title"/>
          </p:nvPr>
        </p:nvSpPr>
        <p:spPr>
          <a:xfrm>
            <a:off x="729360" y="1318680"/>
            <a:ext cx="7688520" cy="534960"/>
          </a:xfrm>
          <a:prstGeom prst="rect">
            <a:avLst/>
          </a:prstGeom>
        </p:spPr>
        <p:txBody>
          <a:bodyPr lIns="0" rIns="0" tIns="0" bIns="0" anchor="ctr"/>
          <a:p>
            <a:endParaRPr b="0" lang="en-US" sz="1400" spc="-1" strike="noStrike">
              <a:solidFill>
                <a:srgbClr val="000000"/>
              </a:solidFill>
              <a:latin typeface="Arial"/>
            </a:endParaRPr>
          </a:p>
        </p:txBody>
      </p:sp>
      <p:sp>
        <p:nvSpPr>
          <p:cNvPr id="138" name="PlaceHolder 2"/>
          <p:cNvSpPr>
            <a:spLocks noGrp="1"/>
          </p:cNvSpPr>
          <p:nvPr>
            <p:ph type="body"/>
          </p:nvPr>
        </p:nvSpPr>
        <p:spPr>
          <a:xfrm>
            <a:off x="729360" y="2079000"/>
            <a:ext cx="3751920" cy="2260800"/>
          </a:xfrm>
          <a:prstGeom prst="rect">
            <a:avLst/>
          </a:prstGeom>
        </p:spPr>
        <p:txBody>
          <a:bodyPr lIns="0" rIns="0" tIns="0" bIns="0">
            <a:normAutofit/>
          </a:bodyPr>
          <a:p>
            <a:endParaRPr b="0" lang="en-US" sz="1400" spc="-1" strike="noStrike">
              <a:solidFill>
                <a:srgbClr val="000000"/>
              </a:solidFill>
              <a:latin typeface="Arial"/>
            </a:endParaRPr>
          </a:p>
        </p:txBody>
      </p:sp>
      <p:sp>
        <p:nvSpPr>
          <p:cNvPr id="139" name="PlaceHolder 3"/>
          <p:cNvSpPr>
            <a:spLocks noGrp="1"/>
          </p:cNvSpPr>
          <p:nvPr>
            <p:ph type="body"/>
          </p:nvPr>
        </p:nvSpPr>
        <p:spPr>
          <a:xfrm>
            <a:off x="4669200" y="2079000"/>
            <a:ext cx="3751920" cy="226080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40" name="PlaceHolder 1"/>
          <p:cNvSpPr>
            <a:spLocks noGrp="1"/>
          </p:cNvSpPr>
          <p:nvPr>
            <p:ph type="title"/>
          </p:nvPr>
        </p:nvSpPr>
        <p:spPr>
          <a:xfrm>
            <a:off x="729360" y="1318680"/>
            <a:ext cx="7688520" cy="534960"/>
          </a:xfrm>
          <a:prstGeom prst="rect">
            <a:avLst/>
          </a:prstGeom>
        </p:spPr>
        <p:txBody>
          <a:bodyPr lIns="0" rIns="0" tIns="0" bIns="0" anchor="ctr"/>
          <a:p>
            <a:endParaRPr b="0" lang="en-US" sz="1400" spc="-1" strike="noStrike">
              <a:solidFill>
                <a:srgbClr val="000000"/>
              </a:solidFill>
              <a:latin typeface="Arial"/>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41" name="PlaceHolder 1"/>
          <p:cNvSpPr>
            <a:spLocks noGrp="1"/>
          </p:cNvSpPr>
          <p:nvPr>
            <p:ph type="subTitle"/>
          </p:nvPr>
        </p:nvSpPr>
        <p:spPr>
          <a:xfrm>
            <a:off x="729360" y="1318680"/>
            <a:ext cx="7688520" cy="248112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2" name="PlaceHolder 1"/>
          <p:cNvSpPr>
            <a:spLocks noGrp="1"/>
          </p:cNvSpPr>
          <p:nvPr>
            <p:ph type="title"/>
          </p:nvPr>
        </p:nvSpPr>
        <p:spPr>
          <a:xfrm>
            <a:off x="729360" y="1318680"/>
            <a:ext cx="7688520" cy="534960"/>
          </a:xfrm>
          <a:prstGeom prst="rect">
            <a:avLst/>
          </a:prstGeom>
        </p:spPr>
        <p:txBody>
          <a:bodyPr lIns="0" rIns="0" tIns="0" bIns="0" anchor="ctr"/>
          <a:p>
            <a:endParaRPr b="0" lang="en-US" sz="1400" spc="-1" strike="noStrike">
              <a:solidFill>
                <a:srgbClr val="000000"/>
              </a:solidFill>
              <a:latin typeface="Arial"/>
            </a:endParaRPr>
          </a:p>
        </p:txBody>
      </p:sp>
      <p:sp>
        <p:nvSpPr>
          <p:cNvPr id="143" name="PlaceHolder 2"/>
          <p:cNvSpPr>
            <a:spLocks noGrp="1"/>
          </p:cNvSpPr>
          <p:nvPr>
            <p:ph type="body"/>
          </p:nvPr>
        </p:nvSpPr>
        <p:spPr>
          <a:xfrm>
            <a:off x="729360" y="2079000"/>
            <a:ext cx="3751920" cy="1078200"/>
          </a:xfrm>
          <a:prstGeom prst="rect">
            <a:avLst/>
          </a:prstGeom>
        </p:spPr>
        <p:txBody>
          <a:bodyPr lIns="0" rIns="0" tIns="0" bIns="0">
            <a:normAutofit/>
          </a:bodyPr>
          <a:p>
            <a:endParaRPr b="0" lang="en-US" sz="1400" spc="-1" strike="noStrike">
              <a:solidFill>
                <a:srgbClr val="000000"/>
              </a:solidFill>
              <a:latin typeface="Arial"/>
            </a:endParaRPr>
          </a:p>
        </p:txBody>
      </p:sp>
      <p:sp>
        <p:nvSpPr>
          <p:cNvPr id="144" name="PlaceHolder 3"/>
          <p:cNvSpPr>
            <a:spLocks noGrp="1"/>
          </p:cNvSpPr>
          <p:nvPr>
            <p:ph type="body"/>
          </p:nvPr>
        </p:nvSpPr>
        <p:spPr>
          <a:xfrm>
            <a:off x="4669200" y="2079000"/>
            <a:ext cx="3751920" cy="2260800"/>
          </a:xfrm>
          <a:prstGeom prst="rect">
            <a:avLst/>
          </a:prstGeom>
        </p:spPr>
        <p:txBody>
          <a:bodyPr lIns="0" rIns="0" tIns="0" bIns="0">
            <a:normAutofit/>
          </a:bodyPr>
          <a:p>
            <a:endParaRPr b="0" lang="en-US" sz="1400" spc="-1" strike="noStrike">
              <a:solidFill>
                <a:srgbClr val="000000"/>
              </a:solidFill>
              <a:latin typeface="Arial"/>
            </a:endParaRPr>
          </a:p>
        </p:txBody>
      </p:sp>
      <p:sp>
        <p:nvSpPr>
          <p:cNvPr id="145" name="PlaceHolder 4"/>
          <p:cNvSpPr>
            <a:spLocks noGrp="1"/>
          </p:cNvSpPr>
          <p:nvPr>
            <p:ph type="body"/>
          </p:nvPr>
        </p:nvSpPr>
        <p:spPr>
          <a:xfrm>
            <a:off x="729360" y="3260160"/>
            <a:ext cx="3751920" cy="107820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46" name="PlaceHolder 1"/>
          <p:cNvSpPr>
            <a:spLocks noGrp="1"/>
          </p:cNvSpPr>
          <p:nvPr>
            <p:ph type="title"/>
          </p:nvPr>
        </p:nvSpPr>
        <p:spPr>
          <a:xfrm>
            <a:off x="729360" y="1318680"/>
            <a:ext cx="7688520" cy="534960"/>
          </a:xfrm>
          <a:prstGeom prst="rect">
            <a:avLst/>
          </a:prstGeom>
        </p:spPr>
        <p:txBody>
          <a:bodyPr lIns="0" rIns="0" tIns="0" bIns="0" anchor="ctr"/>
          <a:p>
            <a:endParaRPr b="0" lang="en-US" sz="1400" spc="-1" strike="noStrike">
              <a:solidFill>
                <a:srgbClr val="000000"/>
              </a:solidFill>
              <a:latin typeface="Arial"/>
            </a:endParaRPr>
          </a:p>
        </p:txBody>
      </p:sp>
      <p:sp>
        <p:nvSpPr>
          <p:cNvPr id="147" name="PlaceHolder 2"/>
          <p:cNvSpPr>
            <a:spLocks noGrp="1"/>
          </p:cNvSpPr>
          <p:nvPr>
            <p:ph type="body"/>
          </p:nvPr>
        </p:nvSpPr>
        <p:spPr>
          <a:xfrm>
            <a:off x="729360" y="2079000"/>
            <a:ext cx="3751920" cy="2260800"/>
          </a:xfrm>
          <a:prstGeom prst="rect">
            <a:avLst/>
          </a:prstGeom>
        </p:spPr>
        <p:txBody>
          <a:bodyPr lIns="0" rIns="0" tIns="0" bIns="0">
            <a:normAutofit/>
          </a:bodyPr>
          <a:p>
            <a:endParaRPr b="0" lang="en-US" sz="1400" spc="-1" strike="noStrike">
              <a:solidFill>
                <a:srgbClr val="000000"/>
              </a:solidFill>
              <a:latin typeface="Arial"/>
            </a:endParaRPr>
          </a:p>
        </p:txBody>
      </p:sp>
      <p:sp>
        <p:nvSpPr>
          <p:cNvPr id="148" name="PlaceHolder 3"/>
          <p:cNvSpPr>
            <a:spLocks noGrp="1"/>
          </p:cNvSpPr>
          <p:nvPr>
            <p:ph type="body"/>
          </p:nvPr>
        </p:nvSpPr>
        <p:spPr>
          <a:xfrm>
            <a:off x="4669200" y="2079000"/>
            <a:ext cx="3751920" cy="1078200"/>
          </a:xfrm>
          <a:prstGeom prst="rect">
            <a:avLst/>
          </a:prstGeom>
        </p:spPr>
        <p:txBody>
          <a:bodyPr lIns="0" rIns="0" tIns="0" bIns="0">
            <a:normAutofit/>
          </a:bodyPr>
          <a:p>
            <a:endParaRPr b="0" lang="en-US" sz="1400" spc="-1" strike="noStrike">
              <a:solidFill>
                <a:srgbClr val="000000"/>
              </a:solidFill>
              <a:latin typeface="Arial"/>
            </a:endParaRPr>
          </a:p>
        </p:txBody>
      </p:sp>
      <p:sp>
        <p:nvSpPr>
          <p:cNvPr id="149" name="PlaceHolder 4"/>
          <p:cNvSpPr>
            <a:spLocks noGrp="1"/>
          </p:cNvSpPr>
          <p:nvPr>
            <p:ph type="body"/>
          </p:nvPr>
        </p:nvSpPr>
        <p:spPr>
          <a:xfrm>
            <a:off x="4669200" y="3260160"/>
            <a:ext cx="3751920" cy="107820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50" name="PlaceHolder 1"/>
          <p:cNvSpPr>
            <a:spLocks noGrp="1"/>
          </p:cNvSpPr>
          <p:nvPr>
            <p:ph type="title"/>
          </p:nvPr>
        </p:nvSpPr>
        <p:spPr>
          <a:xfrm>
            <a:off x="729360" y="1318680"/>
            <a:ext cx="7688520" cy="534960"/>
          </a:xfrm>
          <a:prstGeom prst="rect">
            <a:avLst/>
          </a:prstGeom>
        </p:spPr>
        <p:txBody>
          <a:bodyPr lIns="0" rIns="0" tIns="0" bIns="0" anchor="ctr"/>
          <a:p>
            <a:endParaRPr b="0" lang="en-US" sz="1400" spc="-1" strike="noStrike">
              <a:solidFill>
                <a:srgbClr val="000000"/>
              </a:solidFill>
              <a:latin typeface="Arial"/>
            </a:endParaRPr>
          </a:p>
        </p:txBody>
      </p:sp>
      <p:sp>
        <p:nvSpPr>
          <p:cNvPr id="151" name="PlaceHolder 2"/>
          <p:cNvSpPr>
            <a:spLocks noGrp="1"/>
          </p:cNvSpPr>
          <p:nvPr>
            <p:ph type="body"/>
          </p:nvPr>
        </p:nvSpPr>
        <p:spPr>
          <a:xfrm>
            <a:off x="729360" y="2079000"/>
            <a:ext cx="3751920" cy="1078200"/>
          </a:xfrm>
          <a:prstGeom prst="rect">
            <a:avLst/>
          </a:prstGeom>
        </p:spPr>
        <p:txBody>
          <a:bodyPr lIns="0" rIns="0" tIns="0" bIns="0">
            <a:normAutofit/>
          </a:bodyPr>
          <a:p>
            <a:endParaRPr b="0" lang="en-US" sz="1400" spc="-1" strike="noStrike">
              <a:solidFill>
                <a:srgbClr val="000000"/>
              </a:solidFill>
              <a:latin typeface="Arial"/>
            </a:endParaRPr>
          </a:p>
        </p:txBody>
      </p:sp>
      <p:sp>
        <p:nvSpPr>
          <p:cNvPr id="152" name="PlaceHolder 3"/>
          <p:cNvSpPr>
            <a:spLocks noGrp="1"/>
          </p:cNvSpPr>
          <p:nvPr>
            <p:ph type="body"/>
          </p:nvPr>
        </p:nvSpPr>
        <p:spPr>
          <a:xfrm>
            <a:off x="4669200" y="2079000"/>
            <a:ext cx="3751920" cy="1078200"/>
          </a:xfrm>
          <a:prstGeom prst="rect">
            <a:avLst/>
          </a:prstGeom>
        </p:spPr>
        <p:txBody>
          <a:bodyPr lIns="0" rIns="0" tIns="0" bIns="0">
            <a:normAutofit/>
          </a:bodyPr>
          <a:p>
            <a:endParaRPr b="0" lang="en-US" sz="1400" spc="-1" strike="noStrike">
              <a:solidFill>
                <a:srgbClr val="000000"/>
              </a:solidFill>
              <a:latin typeface="Arial"/>
            </a:endParaRPr>
          </a:p>
        </p:txBody>
      </p:sp>
      <p:sp>
        <p:nvSpPr>
          <p:cNvPr id="153" name="PlaceHolder 4"/>
          <p:cNvSpPr>
            <a:spLocks noGrp="1"/>
          </p:cNvSpPr>
          <p:nvPr>
            <p:ph type="body"/>
          </p:nvPr>
        </p:nvSpPr>
        <p:spPr>
          <a:xfrm>
            <a:off x="729360" y="3260160"/>
            <a:ext cx="7688520" cy="107820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54" name="PlaceHolder 1"/>
          <p:cNvSpPr>
            <a:spLocks noGrp="1"/>
          </p:cNvSpPr>
          <p:nvPr>
            <p:ph type="title"/>
          </p:nvPr>
        </p:nvSpPr>
        <p:spPr>
          <a:xfrm>
            <a:off x="729360" y="1318680"/>
            <a:ext cx="7688520" cy="534960"/>
          </a:xfrm>
          <a:prstGeom prst="rect">
            <a:avLst/>
          </a:prstGeom>
        </p:spPr>
        <p:txBody>
          <a:bodyPr lIns="0" rIns="0" tIns="0" bIns="0" anchor="ctr"/>
          <a:p>
            <a:endParaRPr b="0" lang="en-US" sz="1400" spc="-1" strike="noStrike">
              <a:solidFill>
                <a:srgbClr val="000000"/>
              </a:solidFill>
              <a:latin typeface="Arial"/>
            </a:endParaRPr>
          </a:p>
        </p:txBody>
      </p:sp>
      <p:sp>
        <p:nvSpPr>
          <p:cNvPr id="155" name="PlaceHolder 2"/>
          <p:cNvSpPr>
            <a:spLocks noGrp="1"/>
          </p:cNvSpPr>
          <p:nvPr>
            <p:ph type="body"/>
          </p:nvPr>
        </p:nvSpPr>
        <p:spPr>
          <a:xfrm>
            <a:off x="729360" y="2079000"/>
            <a:ext cx="7688520" cy="1078200"/>
          </a:xfrm>
          <a:prstGeom prst="rect">
            <a:avLst/>
          </a:prstGeom>
        </p:spPr>
        <p:txBody>
          <a:bodyPr lIns="0" rIns="0" tIns="0" bIns="0">
            <a:normAutofit/>
          </a:bodyPr>
          <a:p>
            <a:endParaRPr b="0" lang="en-US" sz="1400" spc="-1" strike="noStrike">
              <a:solidFill>
                <a:srgbClr val="000000"/>
              </a:solidFill>
              <a:latin typeface="Arial"/>
            </a:endParaRPr>
          </a:p>
        </p:txBody>
      </p:sp>
      <p:sp>
        <p:nvSpPr>
          <p:cNvPr id="156" name="PlaceHolder 3"/>
          <p:cNvSpPr>
            <a:spLocks noGrp="1"/>
          </p:cNvSpPr>
          <p:nvPr>
            <p:ph type="body"/>
          </p:nvPr>
        </p:nvSpPr>
        <p:spPr>
          <a:xfrm>
            <a:off x="729360" y="3260160"/>
            <a:ext cx="7688520" cy="107820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57" name="PlaceHolder 1"/>
          <p:cNvSpPr>
            <a:spLocks noGrp="1"/>
          </p:cNvSpPr>
          <p:nvPr>
            <p:ph type="title"/>
          </p:nvPr>
        </p:nvSpPr>
        <p:spPr>
          <a:xfrm>
            <a:off x="729360" y="1318680"/>
            <a:ext cx="7688520" cy="534960"/>
          </a:xfrm>
          <a:prstGeom prst="rect">
            <a:avLst/>
          </a:prstGeom>
        </p:spPr>
        <p:txBody>
          <a:bodyPr lIns="0" rIns="0" tIns="0" bIns="0" anchor="ctr"/>
          <a:p>
            <a:endParaRPr b="0" lang="en-US" sz="1400" spc="-1" strike="noStrike">
              <a:solidFill>
                <a:srgbClr val="000000"/>
              </a:solidFill>
              <a:latin typeface="Arial"/>
            </a:endParaRPr>
          </a:p>
        </p:txBody>
      </p:sp>
      <p:sp>
        <p:nvSpPr>
          <p:cNvPr id="158" name="PlaceHolder 2"/>
          <p:cNvSpPr>
            <a:spLocks noGrp="1"/>
          </p:cNvSpPr>
          <p:nvPr>
            <p:ph type="body"/>
          </p:nvPr>
        </p:nvSpPr>
        <p:spPr>
          <a:xfrm>
            <a:off x="729360" y="2079000"/>
            <a:ext cx="3751920" cy="1078200"/>
          </a:xfrm>
          <a:prstGeom prst="rect">
            <a:avLst/>
          </a:prstGeom>
        </p:spPr>
        <p:txBody>
          <a:bodyPr lIns="0" rIns="0" tIns="0" bIns="0">
            <a:normAutofit/>
          </a:bodyPr>
          <a:p>
            <a:endParaRPr b="0" lang="en-US" sz="1400" spc="-1" strike="noStrike">
              <a:solidFill>
                <a:srgbClr val="000000"/>
              </a:solidFill>
              <a:latin typeface="Arial"/>
            </a:endParaRPr>
          </a:p>
        </p:txBody>
      </p:sp>
      <p:sp>
        <p:nvSpPr>
          <p:cNvPr id="159" name="PlaceHolder 3"/>
          <p:cNvSpPr>
            <a:spLocks noGrp="1"/>
          </p:cNvSpPr>
          <p:nvPr>
            <p:ph type="body"/>
          </p:nvPr>
        </p:nvSpPr>
        <p:spPr>
          <a:xfrm>
            <a:off x="4669200" y="2079000"/>
            <a:ext cx="3751920" cy="1078200"/>
          </a:xfrm>
          <a:prstGeom prst="rect">
            <a:avLst/>
          </a:prstGeom>
        </p:spPr>
        <p:txBody>
          <a:bodyPr lIns="0" rIns="0" tIns="0" bIns="0">
            <a:normAutofit/>
          </a:bodyPr>
          <a:p>
            <a:endParaRPr b="0" lang="en-US" sz="1400" spc="-1" strike="noStrike">
              <a:solidFill>
                <a:srgbClr val="000000"/>
              </a:solidFill>
              <a:latin typeface="Arial"/>
            </a:endParaRPr>
          </a:p>
        </p:txBody>
      </p:sp>
      <p:sp>
        <p:nvSpPr>
          <p:cNvPr id="160" name="PlaceHolder 4"/>
          <p:cNvSpPr>
            <a:spLocks noGrp="1"/>
          </p:cNvSpPr>
          <p:nvPr>
            <p:ph type="body"/>
          </p:nvPr>
        </p:nvSpPr>
        <p:spPr>
          <a:xfrm>
            <a:off x="729360" y="3260160"/>
            <a:ext cx="3751920" cy="1078200"/>
          </a:xfrm>
          <a:prstGeom prst="rect">
            <a:avLst/>
          </a:prstGeom>
        </p:spPr>
        <p:txBody>
          <a:bodyPr lIns="0" rIns="0" tIns="0" bIns="0">
            <a:normAutofit/>
          </a:bodyPr>
          <a:p>
            <a:endParaRPr b="0" lang="en-US" sz="1400" spc="-1" strike="noStrike">
              <a:solidFill>
                <a:srgbClr val="000000"/>
              </a:solidFill>
              <a:latin typeface="Arial"/>
            </a:endParaRPr>
          </a:p>
        </p:txBody>
      </p:sp>
      <p:sp>
        <p:nvSpPr>
          <p:cNvPr id="161" name="PlaceHolder 5"/>
          <p:cNvSpPr>
            <a:spLocks noGrp="1"/>
          </p:cNvSpPr>
          <p:nvPr>
            <p:ph type="body"/>
          </p:nvPr>
        </p:nvSpPr>
        <p:spPr>
          <a:xfrm>
            <a:off x="4669200" y="3260160"/>
            <a:ext cx="3751920" cy="107820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62" name="PlaceHolder 1"/>
          <p:cNvSpPr>
            <a:spLocks noGrp="1"/>
          </p:cNvSpPr>
          <p:nvPr>
            <p:ph type="title"/>
          </p:nvPr>
        </p:nvSpPr>
        <p:spPr>
          <a:xfrm>
            <a:off x="729360" y="1318680"/>
            <a:ext cx="7688520" cy="534960"/>
          </a:xfrm>
          <a:prstGeom prst="rect">
            <a:avLst/>
          </a:prstGeom>
        </p:spPr>
        <p:txBody>
          <a:bodyPr lIns="0" rIns="0" tIns="0" bIns="0" anchor="ctr"/>
          <a:p>
            <a:endParaRPr b="0" lang="en-US" sz="1400" spc="-1" strike="noStrike">
              <a:solidFill>
                <a:srgbClr val="000000"/>
              </a:solidFill>
              <a:latin typeface="Arial"/>
            </a:endParaRPr>
          </a:p>
        </p:txBody>
      </p:sp>
      <p:sp>
        <p:nvSpPr>
          <p:cNvPr id="163" name="PlaceHolder 2"/>
          <p:cNvSpPr>
            <a:spLocks noGrp="1"/>
          </p:cNvSpPr>
          <p:nvPr>
            <p:ph type="body"/>
          </p:nvPr>
        </p:nvSpPr>
        <p:spPr>
          <a:xfrm>
            <a:off x="729360" y="2079000"/>
            <a:ext cx="2475360" cy="1078200"/>
          </a:xfrm>
          <a:prstGeom prst="rect">
            <a:avLst/>
          </a:prstGeom>
        </p:spPr>
        <p:txBody>
          <a:bodyPr lIns="0" rIns="0" tIns="0" bIns="0">
            <a:normAutofit/>
          </a:bodyPr>
          <a:p>
            <a:endParaRPr b="0" lang="en-US" sz="1400" spc="-1" strike="noStrike">
              <a:solidFill>
                <a:srgbClr val="000000"/>
              </a:solidFill>
              <a:latin typeface="Arial"/>
            </a:endParaRPr>
          </a:p>
        </p:txBody>
      </p:sp>
      <p:sp>
        <p:nvSpPr>
          <p:cNvPr id="164" name="PlaceHolder 3"/>
          <p:cNvSpPr>
            <a:spLocks noGrp="1"/>
          </p:cNvSpPr>
          <p:nvPr>
            <p:ph type="body"/>
          </p:nvPr>
        </p:nvSpPr>
        <p:spPr>
          <a:xfrm>
            <a:off x="3328920" y="2079000"/>
            <a:ext cx="2475360" cy="1078200"/>
          </a:xfrm>
          <a:prstGeom prst="rect">
            <a:avLst/>
          </a:prstGeom>
        </p:spPr>
        <p:txBody>
          <a:bodyPr lIns="0" rIns="0" tIns="0" bIns="0">
            <a:normAutofit/>
          </a:bodyPr>
          <a:p>
            <a:endParaRPr b="0" lang="en-US" sz="1400" spc="-1" strike="noStrike">
              <a:solidFill>
                <a:srgbClr val="000000"/>
              </a:solidFill>
              <a:latin typeface="Arial"/>
            </a:endParaRPr>
          </a:p>
        </p:txBody>
      </p:sp>
      <p:sp>
        <p:nvSpPr>
          <p:cNvPr id="165" name="PlaceHolder 4"/>
          <p:cNvSpPr>
            <a:spLocks noGrp="1"/>
          </p:cNvSpPr>
          <p:nvPr>
            <p:ph type="body"/>
          </p:nvPr>
        </p:nvSpPr>
        <p:spPr>
          <a:xfrm>
            <a:off x="5928480" y="2079000"/>
            <a:ext cx="2475360" cy="1078200"/>
          </a:xfrm>
          <a:prstGeom prst="rect">
            <a:avLst/>
          </a:prstGeom>
        </p:spPr>
        <p:txBody>
          <a:bodyPr lIns="0" rIns="0" tIns="0" bIns="0">
            <a:normAutofit/>
          </a:bodyPr>
          <a:p>
            <a:endParaRPr b="0" lang="en-US" sz="1400" spc="-1" strike="noStrike">
              <a:solidFill>
                <a:srgbClr val="000000"/>
              </a:solidFill>
              <a:latin typeface="Arial"/>
            </a:endParaRPr>
          </a:p>
        </p:txBody>
      </p:sp>
      <p:sp>
        <p:nvSpPr>
          <p:cNvPr id="166" name="PlaceHolder 5"/>
          <p:cNvSpPr>
            <a:spLocks noGrp="1"/>
          </p:cNvSpPr>
          <p:nvPr>
            <p:ph type="body"/>
          </p:nvPr>
        </p:nvSpPr>
        <p:spPr>
          <a:xfrm>
            <a:off x="729360" y="3260160"/>
            <a:ext cx="2475360" cy="1078200"/>
          </a:xfrm>
          <a:prstGeom prst="rect">
            <a:avLst/>
          </a:prstGeom>
        </p:spPr>
        <p:txBody>
          <a:bodyPr lIns="0" rIns="0" tIns="0" bIns="0">
            <a:normAutofit/>
          </a:bodyPr>
          <a:p>
            <a:endParaRPr b="0" lang="en-US" sz="1400" spc="-1" strike="noStrike">
              <a:solidFill>
                <a:srgbClr val="000000"/>
              </a:solidFill>
              <a:latin typeface="Arial"/>
            </a:endParaRPr>
          </a:p>
        </p:txBody>
      </p:sp>
      <p:sp>
        <p:nvSpPr>
          <p:cNvPr id="167" name="PlaceHolder 6"/>
          <p:cNvSpPr>
            <a:spLocks noGrp="1"/>
          </p:cNvSpPr>
          <p:nvPr>
            <p:ph type="body"/>
          </p:nvPr>
        </p:nvSpPr>
        <p:spPr>
          <a:xfrm>
            <a:off x="3328920" y="3260160"/>
            <a:ext cx="2475360" cy="1078200"/>
          </a:xfrm>
          <a:prstGeom prst="rect">
            <a:avLst/>
          </a:prstGeom>
        </p:spPr>
        <p:txBody>
          <a:bodyPr lIns="0" rIns="0" tIns="0" bIns="0">
            <a:normAutofit/>
          </a:bodyPr>
          <a:p>
            <a:endParaRPr b="0" lang="en-US" sz="1400" spc="-1" strike="noStrike">
              <a:solidFill>
                <a:srgbClr val="000000"/>
              </a:solidFill>
              <a:latin typeface="Arial"/>
            </a:endParaRPr>
          </a:p>
        </p:txBody>
      </p:sp>
      <p:sp>
        <p:nvSpPr>
          <p:cNvPr id="168" name="PlaceHolder 7"/>
          <p:cNvSpPr>
            <a:spLocks noGrp="1"/>
          </p:cNvSpPr>
          <p:nvPr>
            <p:ph type="body"/>
          </p:nvPr>
        </p:nvSpPr>
        <p:spPr>
          <a:xfrm>
            <a:off x="5928480" y="3260160"/>
            <a:ext cx="2475360" cy="107820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4" name="PlaceHolder 1"/>
          <p:cNvSpPr>
            <a:spLocks noGrp="1"/>
          </p:cNvSpPr>
          <p:nvPr>
            <p:ph type="title"/>
          </p:nvPr>
        </p:nvSpPr>
        <p:spPr>
          <a:xfrm>
            <a:off x="729360" y="1318680"/>
            <a:ext cx="7688520" cy="534960"/>
          </a:xfrm>
          <a:prstGeom prst="rect">
            <a:avLst/>
          </a:prstGeom>
        </p:spPr>
        <p:txBody>
          <a:bodyPr lIns="0" rIns="0" tIns="0" bIns="0" anchor="ctr"/>
          <a:p>
            <a:endParaRPr b="0" lang="en-US" sz="1400" spc="-1" strike="noStrike">
              <a:solidFill>
                <a:srgbClr val="000000"/>
              </a:solidFill>
              <a:latin typeface="Arial"/>
            </a:endParaRP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76" name="PlaceHolder 1"/>
          <p:cNvSpPr>
            <a:spLocks noGrp="1"/>
          </p:cNvSpPr>
          <p:nvPr>
            <p:ph type="title"/>
          </p:nvPr>
        </p:nvSpPr>
        <p:spPr>
          <a:xfrm>
            <a:off x="729360" y="1318680"/>
            <a:ext cx="7688520" cy="534960"/>
          </a:xfrm>
          <a:prstGeom prst="rect">
            <a:avLst/>
          </a:prstGeom>
        </p:spPr>
        <p:txBody>
          <a:bodyPr lIns="0" rIns="0" tIns="0" bIns="0" anchor="ctr"/>
          <a:p>
            <a:endParaRPr b="0" lang="en-US" sz="1400" spc="-1" strike="noStrike">
              <a:solidFill>
                <a:srgbClr val="000000"/>
              </a:solidFill>
              <a:latin typeface="Arial"/>
            </a:endParaRPr>
          </a:p>
        </p:txBody>
      </p:sp>
      <p:sp>
        <p:nvSpPr>
          <p:cNvPr id="177" name="PlaceHolder 2"/>
          <p:cNvSpPr>
            <a:spLocks noGrp="1"/>
          </p:cNvSpPr>
          <p:nvPr>
            <p:ph type="subTitle"/>
          </p:nvPr>
        </p:nvSpPr>
        <p:spPr>
          <a:xfrm>
            <a:off x="729360" y="2079000"/>
            <a:ext cx="7688520" cy="226080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78" name="PlaceHolder 1"/>
          <p:cNvSpPr>
            <a:spLocks noGrp="1"/>
          </p:cNvSpPr>
          <p:nvPr>
            <p:ph type="title"/>
          </p:nvPr>
        </p:nvSpPr>
        <p:spPr>
          <a:xfrm>
            <a:off x="729360" y="1318680"/>
            <a:ext cx="7688520" cy="534960"/>
          </a:xfrm>
          <a:prstGeom prst="rect">
            <a:avLst/>
          </a:prstGeom>
        </p:spPr>
        <p:txBody>
          <a:bodyPr lIns="0" rIns="0" tIns="0" bIns="0" anchor="ctr"/>
          <a:p>
            <a:endParaRPr b="0" lang="en-US" sz="1400" spc="-1" strike="noStrike">
              <a:solidFill>
                <a:srgbClr val="000000"/>
              </a:solidFill>
              <a:latin typeface="Arial"/>
            </a:endParaRPr>
          </a:p>
        </p:txBody>
      </p:sp>
      <p:sp>
        <p:nvSpPr>
          <p:cNvPr id="179" name="PlaceHolder 2"/>
          <p:cNvSpPr>
            <a:spLocks noGrp="1"/>
          </p:cNvSpPr>
          <p:nvPr>
            <p:ph type="body"/>
          </p:nvPr>
        </p:nvSpPr>
        <p:spPr>
          <a:xfrm>
            <a:off x="729360" y="2079000"/>
            <a:ext cx="7688520" cy="226080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80" name="PlaceHolder 1"/>
          <p:cNvSpPr>
            <a:spLocks noGrp="1"/>
          </p:cNvSpPr>
          <p:nvPr>
            <p:ph type="title"/>
          </p:nvPr>
        </p:nvSpPr>
        <p:spPr>
          <a:xfrm>
            <a:off x="729360" y="1318680"/>
            <a:ext cx="7688520" cy="534960"/>
          </a:xfrm>
          <a:prstGeom prst="rect">
            <a:avLst/>
          </a:prstGeom>
        </p:spPr>
        <p:txBody>
          <a:bodyPr lIns="0" rIns="0" tIns="0" bIns="0" anchor="ctr"/>
          <a:p>
            <a:endParaRPr b="0" lang="en-US" sz="1400" spc="-1" strike="noStrike">
              <a:solidFill>
                <a:srgbClr val="000000"/>
              </a:solidFill>
              <a:latin typeface="Arial"/>
            </a:endParaRPr>
          </a:p>
        </p:txBody>
      </p:sp>
      <p:sp>
        <p:nvSpPr>
          <p:cNvPr id="181" name="PlaceHolder 2"/>
          <p:cNvSpPr>
            <a:spLocks noGrp="1"/>
          </p:cNvSpPr>
          <p:nvPr>
            <p:ph type="body"/>
          </p:nvPr>
        </p:nvSpPr>
        <p:spPr>
          <a:xfrm>
            <a:off x="729360" y="2079000"/>
            <a:ext cx="3751920" cy="2260800"/>
          </a:xfrm>
          <a:prstGeom prst="rect">
            <a:avLst/>
          </a:prstGeom>
        </p:spPr>
        <p:txBody>
          <a:bodyPr lIns="0" rIns="0" tIns="0" bIns="0">
            <a:normAutofit/>
          </a:bodyPr>
          <a:p>
            <a:endParaRPr b="0" lang="en-US" sz="1400" spc="-1" strike="noStrike">
              <a:solidFill>
                <a:srgbClr val="000000"/>
              </a:solidFill>
              <a:latin typeface="Arial"/>
            </a:endParaRPr>
          </a:p>
        </p:txBody>
      </p:sp>
      <p:sp>
        <p:nvSpPr>
          <p:cNvPr id="182" name="PlaceHolder 3"/>
          <p:cNvSpPr>
            <a:spLocks noGrp="1"/>
          </p:cNvSpPr>
          <p:nvPr>
            <p:ph type="body"/>
          </p:nvPr>
        </p:nvSpPr>
        <p:spPr>
          <a:xfrm>
            <a:off x="4669200" y="2079000"/>
            <a:ext cx="3751920" cy="226080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83" name="PlaceHolder 1"/>
          <p:cNvSpPr>
            <a:spLocks noGrp="1"/>
          </p:cNvSpPr>
          <p:nvPr>
            <p:ph type="title"/>
          </p:nvPr>
        </p:nvSpPr>
        <p:spPr>
          <a:xfrm>
            <a:off x="729360" y="1318680"/>
            <a:ext cx="7688520" cy="534960"/>
          </a:xfrm>
          <a:prstGeom prst="rect">
            <a:avLst/>
          </a:prstGeom>
        </p:spPr>
        <p:txBody>
          <a:bodyPr lIns="0" rIns="0" tIns="0" bIns="0" anchor="ctr"/>
          <a:p>
            <a:endParaRPr b="0" lang="en-US" sz="1400" spc="-1" strike="noStrike">
              <a:solidFill>
                <a:srgbClr val="000000"/>
              </a:solidFill>
              <a:latin typeface="Arial"/>
            </a:endParaRPr>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84" name="PlaceHolder 1"/>
          <p:cNvSpPr>
            <a:spLocks noGrp="1"/>
          </p:cNvSpPr>
          <p:nvPr>
            <p:ph type="subTitle"/>
          </p:nvPr>
        </p:nvSpPr>
        <p:spPr>
          <a:xfrm>
            <a:off x="729360" y="1318680"/>
            <a:ext cx="7688520" cy="248112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85" name="PlaceHolder 1"/>
          <p:cNvSpPr>
            <a:spLocks noGrp="1"/>
          </p:cNvSpPr>
          <p:nvPr>
            <p:ph type="title"/>
          </p:nvPr>
        </p:nvSpPr>
        <p:spPr>
          <a:xfrm>
            <a:off x="729360" y="1318680"/>
            <a:ext cx="7688520" cy="534960"/>
          </a:xfrm>
          <a:prstGeom prst="rect">
            <a:avLst/>
          </a:prstGeom>
        </p:spPr>
        <p:txBody>
          <a:bodyPr lIns="0" rIns="0" tIns="0" bIns="0" anchor="ctr"/>
          <a:p>
            <a:endParaRPr b="0" lang="en-US" sz="1400" spc="-1" strike="noStrike">
              <a:solidFill>
                <a:srgbClr val="000000"/>
              </a:solidFill>
              <a:latin typeface="Arial"/>
            </a:endParaRPr>
          </a:p>
        </p:txBody>
      </p:sp>
      <p:sp>
        <p:nvSpPr>
          <p:cNvPr id="186" name="PlaceHolder 2"/>
          <p:cNvSpPr>
            <a:spLocks noGrp="1"/>
          </p:cNvSpPr>
          <p:nvPr>
            <p:ph type="body"/>
          </p:nvPr>
        </p:nvSpPr>
        <p:spPr>
          <a:xfrm>
            <a:off x="729360" y="2079000"/>
            <a:ext cx="3751920" cy="1078200"/>
          </a:xfrm>
          <a:prstGeom prst="rect">
            <a:avLst/>
          </a:prstGeom>
        </p:spPr>
        <p:txBody>
          <a:bodyPr lIns="0" rIns="0" tIns="0" bIns="0">
            <a:normAutofit/>
          </a:bodyPr>
          <a:p>
            <a:endParaRPr b="0" lang="en-US" sz="1400" spc="-1" strike="noStrike">
              <a:solidFill>
                <a:srgbClr val="000000"/>
              </a:solidFill>
              <a:latin typeface="Arial"/>
            </a:endParaRPr>
          </a:p>
        </p:txBody>
      </p:sp>
      <p:sp>
        <p:nvSpPr>
          <p:cNvPr id="187" name="PlaceHolder 3"/>
          <p:cNvSpPr>
            <a:spLocks noGrp="1"/>
          </p:cNvSpPr>
          <p:nvPr>
            <p:ph type="body"/>
          </p:nvPr>
        </p:nvSpPr>
        <p:spPr>
          <a:xfrm>
            <a:off x="4669200" y="2079000"/>
            <a:ext cx="3751920" cy="2260800"/>
          </a:xfrm>
          <a:prstGeom prst="rect">
            <a:avLst/>
          </a:prstGeom>
        </p:spPr>
        <p:txBody>
          <a:bodyPr lIns="0" rIns="0" tIns="0" bIns="0">
            <a:normAutofit/>
          </a:bodyPr>
          <a:p>
            <a:endParaRPr b="0" lang="en-US" sz="1400" spc="-1" strike="noStrike">
              <a:solidFill>
                <a:srgbClr val="000000"/>
              </a:solidFill>
              <a:latin typeface="Arial"/>
            </a:endParaRPr>
          </a:p>
        </p:txBody>
      </p:sp>
      <p:sp>
        <p:nvSpPr>
          <p:cNvPr id="188" name="PlaceHolder 4"/>
          <p:cNvSpPr>
            <a:spLocks noGrp="1"/>
          </p:cNvSpPr>
          <p:nvPr>
            <p:ph type="body"/>
          </p:nvPr>
        </p:nvSpPr>
        <p:spPr>
          <a:xfrm>
            <a:off x="729360" y="3260160"/>
            <a:ext cx="3751920" cy="107820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9" name="PlaceHolder 1"/>
          <p:cNvSpPr>
            <a:spLocks noGrp="1"/>
          </p:cNvSpPr>
          <p:nvPr>
            <p:ph type="title"/>
          </p:nvPr>
        </p:nvSpPr>
        <p:spPr>
          <a:xfrm>
            <a:off x="729360" y="1318680"/>
            <a:ext cx="7688520" cy="534960"/>
          </a:xfrm>
          <a:prstGeom prst="rect">
            <a:avLst/>
          </a:prstGeom>
        </p:spPr>
        <p:txBody>
          <a:bodyPr lIns="0" rIns="0" tIns="0" bIns="0" anchor="ctr"/>
          <a:p>
            <a:endParaRPr b="0" lang="en-US" sz="1400" spc="-1" strike="noStrike">
              <a:solidFill>
                <a:srgbClr val="000000"/>
              </a:solidFill>
              <a:latin typeface="Arial"/>
            </a:endParaRPr>
          </a:p>
        </p:txBody>
      </p:sp>
      <p:sp>
        <p:nvSpPr>
          <p:cNvPr id="190" name="PlaceHolder 2"/>
          <p:cNvSpPr>
            <a:spLocks noGrp="1"/>
          </p:cNvSpPr>
          <p:nvPr>
            <p:ph type="body"/>
          </p:nvPr>
        </p:nvSpPr>
        <p:spPr>
          <a:xfrm>
            <a:off x="729360" y="2079000"/>
            <a:ext cx="3751920" cy="2260800"/>
          </a:xfrm>
          <a:prstGeom prst="rect">
            <a:avLst/>
          </a:prstGeom>
        </p:spPr>
        <p:txBody>
          <a:bodyPr lIns="0" rIns="0" tIns="0" bIns="0">
            <a:normAutofit/>
          </a:bodyPr>
          <a:p>
            <a:endParaRPr b="0" lang="en-US" sz="1400" spc="-1" strike="noStrike">
              <a:solidFill>
                <a:srgbClr val="000000"/>
              </a:solidFill>
              <a:latin typeface="Arial"/>
            </a:endParaRPr>
          </a:p>
        </p:txBody>
      </p:sp>
      <p:sp>
        <p:nvSpPr>
          <p:cNvPr id="191" name="PlaceHolder 3"/>
          <p:cNvSpPr>
            <a:spLocks noGrp="1"/>
          </p:cNvSpPr>
          <p:nvPr>
            <p:ph type="body"/>
          </p:nvPr>
        </p:nvSpPr>
        <p:spPr>
          <a:xfrm>
            <a:off x="4669200" y="2079000"/>
            <a:ext cx="3751920" cy="1078200"/>
          </a:xfrm>
          <a:prstGeom prst="rect">
            <a:avLst/>
          </a:prstGeom>
        </p:spPr>
        <p:txBody>
          <a:bodyPr lIns="0" rIns="0" tIns="0" bIns="0">
            <a:normAutofit/>
          </a:bodyPr>
          <a:p>
            <a:endParaRPr b="0" lang="en-US" sz="1400" spc="-1" strike="noStrike">
              <a:solidFill>
                <a:srgbClr val="000000"/>
              </a:solidFill>
              <a:latin typeface="Arial"/>
            </a:endParaRPr>
          </a:p>
        </p:txBody>
      </p:sp>
      <p:sp>
        <p:nvSpPr>
          <p:cNvPr id="192" name="PlaceHolder 4"/>
          <p:cNvSpPr>
            <a:spLocks noGrp="1"/>
          </p:cNvSpPr>
          <p:nvPr>
            <p:ph type="body"/>
          </p:nvPr>
        </p:nvSpPr>
        <p:spPr>
          <a:xfrm>
            <a:off x="4669200" y="3260160"/>
            <a:ext cx="3751920" cy="107820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93" name="PlaceHolder 1"/>
          <p:cNvSpPr>
            <a:spLocks noGrp="1"/>
          </p:cNvSpPr>
          <p:nvPr>
            <p:ph type="title"/>
          </p:nvPr>
        </p:nvSpPr>
        <p:spPr>
          <a:xfrm>
            <a:off x="729360" y="1318680"/>
            <a:ext cx="7688520" cy="534960"/>
          </a:xfrm>
          <a:prstGeom prst="rect">
            <a:avLst/>
          </a:prstGeom>
        </p:spPr>
        <p:txBody>
          <a:bodyPr lIns="0" rIns="0" tIns="0" bIns="0" anchor="ctr"/>
          <a:p>
            <a:endParaRPr b="0" lang="en-US" sz="1400" spc="-1" strike="noStrike">
              <a:solidFill>
                <a:srgbClr val="000000"/>
              </a:solidFill>
              <a:latin typeface="Arial"/>
            </a:endParaRPr>
          </a:p>
        </p:txBody>
      </p:sp>
      <p:sp>
        <p:nvSpPr>
          <p:cNvPr id="194" name="PlaceHolder 2"/>
          <p:cNvSpPr>
            <a:spLocks noGrp="1"/>
          </p:cNvSpPr>
          <p:nvPr>
            <p:ph type="body"/>
          </p:nvPr>
        </p:nvSpPr>
        <p:spPr>
          <a:xfrm>
            <a:off x="729360" y="2079000"/>
            <a:ext cx="3751920" cy="1078200"/>
          </a:xfrm>
          <a:prstGeom prst="rect">
            <a:avLst/>
          </a:prstGeom>
        </p:spPr>
        <p:txBody>
          <a:bodyPr lIns="0" rIns="0" tIns="0" bIns="0">
            <a:normAutofit/>
          </a:bodyPr>
          <a:p>
            <a:endParaRPr b="0" lang="en-US" sz="1400" spc="-1" strike="noStrike">
              <a:solidFill>
                <a:srgbClr val="000000"/>
              </a:solidFill>
              <a:latin typeface="Arial"/>
            </a:endParaRPr>
          </a:p>
        </p:txBody>
      </p:sp>
      <p:sp>
        <p:nvSpPr>
          <p:cNvPr id="195" name="PlaceHolder 3"/>
          <p:cNvSpPr>
            <a:spLocks noGrp="1"/>
          </p:cNvSpPr>
          <p:nvPr>
            <p:ph type="body"/>
          </p:nvPr>
        </p:nvSpPr>
        <p:spPr>
          <a:xfrm>
            <a:off x="4669200" y="2079000"/>
            <a:ext cx="3751920" cy="1078200"/>
          </a:xfrm>
          <a:prstGeom prst="rect">
            <a:avLst/>
          </a:prstGeom>
        </p:spPr>
        <p:txBody>
          <a:bodyPr lIns="0" rIns="0" tIns="0" bIns="0">
            <a:normAutofit/>
          </a:bodyPr>
          <a:p>
            <a:endParaRPr b="0" lang="en-US" sz="1400" spc="-1" strike="noStrike">
              <a:solidFill>
                <a:srgbClr val="000000"/>
              </a:solidFill>
              <a:latin typeface="Arial"/>
            </a:endParaRPr>
          </a:p>
        </p:txBody>
      </p:sp>
      <p:sp>
        <p:nvSpPr>
          <p:cNvPr id="196" name="PlaceHolder 4"/>
          <p:cNvSpPr>
            <a:spLocks noGrp="1"/>
          </p:cNvSpPr>
          <p:nvPr>
            <p:ph type="body"/>
          </p:nvPr>
        </p:nvSpPr>
        <p:spPr>
          <a:xfrm>
            <a:off x="729360" y="3260160"/>
            <a:ext cx="7688520" cy="107820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97" name="PlaceHolder 1"/>
          <p:cNvSpPr>
            <a:spLocks noGrp="1"/>
          </p:cNvSpPr>
          <p:nvPr>
            <p:ph type="title"/>
          </p:nvPr>
        </p:nvSpPr>
        <p:spPr>
          <a:xfrm>
            <a:off x="729360" y="1318680"/>
            <a:ext cx="7688520" cy="534960"/>
          </a:xfrm>
          <a:prstGeom prst="rect">
            <a:avLst/>
          </a:prstGeom>
        </p:spPr>
        <p:txBody>
          <a:bodyPr lIns="0" rIns="0" tIns="0" bIns="0" anchor="ctr"/>
          <a:p>
            <a:endParaRPr b="0" lang="en-US" sz="1400" spc="-1" strike="noStrike">
              <a:solidFill>
                <a:srgbClr val="000000"/>
              </a:solidFill>
              <a:latin typeface="Arial"/>
            </a:endParaRPr>
          </a:p>
        </p:txBody>
      </p:sp>
      <p:sp>
        <p:nvSpPr>
          <p:cNvPr id="198" name="PlaceHolder 2"/>
          <p:cNvSpPr>
            <a:spLocks noGrp="1"/>
          </p:cNvSpPr>
          <p:nvPr>
            <p:ph type="body"/>
          </p:nvPr>
        </p:nvSpPr>
        <p:spPr>
          <a:xfrm>
            <a:off x="729360" y="2079000"/>
            <a:ext cx="7688520" cy="1078200"/>
          </a:xfrm>
          <a:prstGeom prst="rect">
            <a:avLst/>
          </a:prstGeom>
        </p:spPr>
        <p:txBody>
          <a:bodyPr lIns="0" rIns="0" tIns="0" bIns="0">
            <a:normAutofit/>
          </a:bodyPr>
          <a:p>
            <a:endParaRPr b="0" lang="en-US" sz="1400" spc="-1" strike="noStrike">
              <a:solidFill>
                <a:srgbClr val="000000"/>
              </a:solidFill>
              <a:latin typeface="Arial"/>
            </a:endParaRPr>
          </a:p>
        </p:txBody>
      </p:sp>
      <p:sp>
        <p:nvSpPr>
          <p:cNvPr id="199" name="PlaceHolder 3"/>
          <p:cNvSpPr>
            <a:spLocks noGrp="1"/>
          </p:cNvSpPr>
          <p:nvPr>
            <p:ph type="body"/>
          </p:nvPr>
        </p:nvSpPr>
        <p:spPr>
          <a:xfrm>
            <a:off x="729360" y="3260160"/>
            <a:ext cx="7688520" cy="107820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00" name="PlaceHolder 1"/>
          <p:cNvSpPr>
            <a:spLocks noGrp="1"/>
          </p:cNvSpPr>
          <p:nvPr>
            <p:ph type="title"/>
          </p:nvPr>
        </p:nvSpPr>
        <p:spPr>
          <a:xfrm>
            <a:off x="729360" y="1318680"/>
            <a:ext cx="7688520" cy="534960"/>
          </a:xfrm>
          <a:prstGeom prst="rect">
            <a:avLst/>
          </a:prstGeom>
        </p:spPr>
        <p:txBody>
          <a:bodyPr lIns="0" rIns="0" tIns="0" bIns="0" anchor="ctr"/>
          <a:p>
            <a:endParaRPr b="0" lang="en-US" sz="1400" spc="-1" strike="noStrike">
              <a:solidFill>
                <a:srgbClr val="000000"/>
              </a:solidFill>
              <a:latin typeface="Arial"/>
            </a:endParaRPr>
          </a:p>
        </p:txBody>
      </p:sp>
      <p:sp>
        <p:nvSpPr>
          <p:cNvPr id="201" name="PlaceHolder 2"/>
          <p:cNvSpPr>
            <a:spLocks noGrp="1"/>
          </p:cNvSpPr>
          <p:nvPr>
            <p:ph type="body"/>
          </p:nvPr>
        </p:nvSpPr>
        <p:spPr>
          <a:xfrm>
            <a:off x="729360" y="2079000"/>
            <a:ext cx="3751920" cy="1078200"/>
          </a:xfrm>
          <a:prstGeom prst="rect">
            <a:avLst/>
          </a:prstGeom>
        </p:spPr>
        <p:txBody>
          <a:bodyPr lIns="0" rIns="0" tIns="0" bIns="0">
            <a:normAutofit/>
          </a:bodyPr>
          <a:p>
            <a:endParaRPr b="0" lang="en-US" sz="1400" spc="-1" strike="noStrike">
              <a:solidFill>
                <a:srgbClr val="000000"/>
              </a:solidFill>
              <a:latin typeface="Arial"/>
            </a:endParaRPr>
          </a:p>
        </p:txBody>
      </p:sp>
      <p:sp>
        <p:nvSpPr>
          <p:cNvPr id="202" name="PlaceHolder 3"/>
          <p:cNvSpPr>
            <a:spLocks noGrp="1"/>
          </p:cNvSpPr>
          <p:nvPr>
            <p:ph type="body"/>
          </p:nvPr>
        </p:nvSpPr>
        <p:spPr>
          <a:xfrm>
            <a:off x="4669200" y="2079000"/>
            <a:ext cx="3751920" cy="1078200"/>
          </a:xfrm>
          <a:prstGeom prst="rect">
            <a:avLst/>
          </a:prstGeom>
        </p:spPr>
        <p:txBody>
          <a:bodyPr lIns="0" rIns="0" tIns="0" bIns="0">
            <a:normAutofit/>
          </a:bodyPr>
          <a:p>
            <a:endParaRPr b="0" lang="en-US" sz="1400" spc="-1" strike="noStrike">
              <a:solidFill>
                <a:srgbClr val="000000"/>
              </a:solidFill>
              <a:latin typeface="Arial"/>
            </a:endParaRPr>
          </a:p>
        </p:txBody>
      </p:sp>
      <p:sp>
        <p:nvSpPr>
          <p:cNvPr id="203" name="PlaceHolder 4"/>
          <p:cNvSpPr>
            <a:spLocks noGrp="1"/>
          </p:cNvSpPr>
          <p:nvPr>
            <p:ph type="body"/>
          </p:nvPr>
        </p:nvSpPr>
        <p:spPr>
          <a:xfrm>
            <a:off x="729360" y="3260160"/>
            <a:ext cx="3751920" cy="1078200"/>
          </a:xfrm>
          <a:prstGeom prst="rect">
            <a:avLst/>
          </a:prstGeom>
        </p:spPr>
        <p:txBody>
          <a:bodyPr lIns="0" rIns="0" tIns="0" bIns="0">
            <a:normAutofit/>
          </a:bodyPr>
          <a:p>
            <a:endParaRPr b="0" lang="en-US" sz="1400" spc="-1" strike="noStrike">
              <a:solidFill>
                <a:srgbClr val="000000"/>
              </a:solidFill>
              <a:latin typeface="Arial"/>
            </a:endParaRPr>
          </a:p>
        </p:txBody>
      </p:sp>
      <p:sp>
        <p:nvSpPr>
          <p:cNvPr id="204" name="PlaceHolder 5"/>
          <p:cNvSpPr>
            <a:spLocks noGrp="1"/>
          </p:cNvSpPr>
          <p:nvPr>
            <p:ph type="body"/>
          </p:nvPr>
        </p:nvSpPr>
        <p:spPr>
          <a:xfrm>
            <a:off x="4669200" y="3260160"/>
            <a:ext cx="3751920" cy="107820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5" name="PlaceHolder 1"/>
          <p:cNvSpPr>
            <a:spLocks noGrp="1"/>
          </p:cNvSpPr>
          <p:nvPr>
            <p:ph type="subTitle"/>
          </p:nvPr>
        </p:nvSpPr>
        <p:spPr>
          <a:xfrm>
            <a:off x="729360" y="1318680"/>
            <a:ext cx="7688520" cy="248112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05" name="PlaceHolder 1"/>
          <p:cNvSpPr>
            <a:spLocks noGrp="1"/>
          </p:cNvSpPr>
          <p:nvPr>
            <p:ph type="title"/>
          </p:nvPr>
        </p:nvSpPr>
        <p:spPr>
          <a:xfrm>
            <a:off x="729360" y="1318680"/>
            <a:ext cx="7688520" cy="534960"/>
          </a:xfrm>
          <a:prstGeom prst="rect">
            <a:avLst/>
          </a:prstGeom>
        </p:spPr>
        <p:txBody>
          <a:bodyPr lIns="0" rIns="0" tIns="0" bIns="0" anchor="ctr"/>
          <a:p>
            <a:endParaRPr b="0" lang="en-US" sz="1400" spc="-1" strike="noStrike">
              <a:solidFill>
                <a:srgbClr val="000000"/>
              </a:solidFill>
              <a:latin typeface="Arial"/>
            </a:endParaRPr>
          </a:p>
        </p:txBody>
      </p:sp>
      <p:sp>
        <p:nvSpPr>
          <p:cNvPr id="206" name="PlaceHolder 2"/>
          <p:cNvSpPr>
            <a:spLocks noGrp="1"/>
          </p:cNvSpPr>
          <p:nvPr>
            <p:ph type="body"/>
          </p:nvPr>
        </p:nvSpPr>
        <p:spPr>
          <a:xfrm>
            <a:off x="729360" y="2079000"/>
            <a:ext cx="2475360" cy="1078200"/>
          </a:xfrm>
          <a:prstGeom prst="rect">
            <a:avLst/>
          </a:prstGeom>
        </p:spPr>
        <p:txBody>
          <a:bodyPr lIns="0" rIns="0" tIns="0" bIns="0">
            <a:normAutofit/>
          </a:bodyPr>
          <a:p>
            <a:endParaRPr b="0" lang="en-US" sz="1400" spc="-1" strike="noStrike">
              <a:solidFill>
                <a:srgbClr val="000000"/>
              </a:solidFill>
              <a:latin typeface="Arial"/>
            </a:endParaRPr>
          </a:p>
        </p:txBody>
      </p:sp>
      <p:sp>
        <p:nvSpPr>
          <p:cNvPr id="207" name="PlaceHolder 3"/>
          <p:cNvSpPr>
            <a:spLocks noGrp="1"/>
          </p:cNvSpPr>
          <p:nvPr>
            <p:ph type="body"/>
          </p:nvPr>
        </p:nvSpPr>
        <p:spPr>
          <a:xfrm>
            <a:off x="3328920" y="2079000"/>
            <a:ext cx="2475360" cy="1078200"/>
          </a:xfrm>
          <a:prstGeom prst="rect">
            <a:avLst/>
          </a:prstGeom>
        </p:spPr>
        <p:txBody>
          <a:bodyPr lIns="0" rIns="0" tIns="0" bIns="0">
            <a:normAutofit/>
          </a:bodyPr>
          <a:p>
            <a:endParaRPr b="0" lang="en-US" sz="1400" spc="-1" strike="noStrike">
              <a:solidFill>
                <a:srgbClr val="000000"/>
              </a:solidFill>
              <a:latin typeface="Arial"/>
            </a:endParaRPr>
          </a:p>
        </p:txBody>
      </p:sp>
      <p:sp>
        <p:nvSpPr>
          <p:cNvPr id="208" name="PlaceHolder 4"/>
          <p:cNvSpPr>
            <a:spLocks noGrp="1"/>
          </p:cNvSpPr>
          <p:nvPr>
            <p:ph type="body"/>
          </p:nvPr>
        </p:nvSpPr>
        <p:spPr>
          <a:xfrm>
            <a:off x="5928480" y="2079000"/>
            <a:ext cx="2475360" cy="1078200"/>
          </a:xfrm>
          <a:prstGeom prst="rect">
            <a:avLst/>
          </a:prstGeom>
        </p:spPr>
        <p:txBody>
          <a:bodyPr lIns="0" rIns="0" tIns="0" bIns="0">
            <a:normAutofit/>
          </a:bodyPr>
          <a:p>
            <a:endParaRPr b="0" lang="en-US" sz="1400" spc="-1" strike="noStrike">
              <a:solidFill>
                <a:srgbClr val="000000"/>
              </a:solidFill>
              <a:latin typeface="Arial"/>
            </a:endParaRPr>
          </a:p>
        </p:txBody>
      </p:sp>
      <p:sp>
        <p:nvSpPr>
          <p:cNvPr id="209" name="PlaceHolder 5"/>
          <p:cNvSpPr>
            <a:spLocks noGrp="1"/>
          </p:cNvSpPr>
          <p:nvPr>
            <p:ph type="body"/>
          </p:nvPr>
        </p:nvSpPr>
        <p:spPr>
          <a:xfrm>
            <a:off x="729360" y="3260160"/>
            <a:ext cx="2475360" cy="1078200"/>
          </a:xfrm>
          <a:prstGeom prst="rect">
            <a:avLst/>
          </a:prstGeom>
        </p:spPr>
        <p:txBody>
          <a:bodyPr lIns="0" rIns="0" tIns="0" bIns="0">
            <a:normAutofit/>
          </a:bodyPr>
          <a:p>
            <a:endParaRPr b="0" lang="en-US" sz="1400" spc="-1" strike="noStrike">
              <a:solidFill>
                <a:srgbClr val="000000"/>
              </a:solidFill>
              <a:latin typeface="Arial"/>
            </a:endParaRPr>
          </a:p>
        </p:txBody>
      </p:sp>
      <p:sp>
        <p:nvSpPr>
          <p:cNvPr id="210" name="PlaceHolder 6"/>
          <p:cNvSpPr>
            <a:spLocks noGrp="1"/>
          </p:cNvSpPr>
          <p:nvPr>
            <p:ph type="body"/>
          </p:nvPr>
        </p:nvSpPr>
        <p:spPr>
          <a:xfrm>
            <a:off x="3328920" y="3260160"/>
            <a:ext cx="2475360" cy="1078200"/>
          </a:xfrm>
          <a:prstGeom prst="rect">
            <a:avLst/>
          </a:prstGeom>
        </p:spPr>
        <p:txBody>
          <a:bodyPr lIns="0" rIns="0" tIns="0" bIns="0">
            <a:normAutofit/>
          </a:bodyPr>
          <a:p>
            <a:endParaRPr b="0" lang="en-US" sz="1400" spc="-1" strike="noStrike">
              <a:solidFill>
                <a:srgbClr val="000000"/>
              </a:solidFill>
              <a:latin typeface="Arial"/>
            </a:endParaRPr>
          </a:p>
        </p:txBody>
      </p:sp>
      <p:sp>
        <p:nvSpPr>
          <p:cNvPr id="211" name="PlaceHolder 7"/>
          <p:cNvSpPr>
            <a:spLocks noGrp="1"/>
          </p:cNvSpPr>
          <p:nvPr>
            <p:ph type="body"/>
          </p:nvPr>
        </p:nvSpPr>
        <p:spPr>
          <a:xfrm>
            <a:off x="5928480" y="3260160"/>
            <a:ext cx="2475360" cy="107820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6" name="PlaceHolder 1"/>
          <p:cNvSpPr>
            <a:spLocks noGrp="1"/>
          </p:cNvSpPr>
          <p:nvPr>
            <p:ph type="title"/>
          </p:nvPr>
        </p:nvSpPr>
        <p:spPr>
          <a:xfrm>
            <a:off x="729360" y="1318680"/>
            <a:ext cx="7688520" cy="534960"/>
          </a:xfrm>
          <a:prstGeom prst="rect">
            <a:avLst/>
          </a:prstGeom>
        </p:spPr>
        <p:txBody>
          <a:bodyPr lIns="0" rIns="0" tIns="0" bIns="0" anchor="ctr"/>
          <a:p>
            <a:endParaRPr b="0" lang="en-US" sz="1400" spc="-1" strike="noStrike">
              <a:solidFill>
                <a:srgbClr val="000000"/>
              </a:solidFill>
              <a:latin typeface="Arial"/>
            </a:endParaRPr>
          </a:p>
        </p:txBody>
      </p:sp>
      <p:sp>
        <p:nvSpPr>
          <p:cNvPr id="17" name="PlaceHolder 2"/>
          <p:cNvSpPr>
            <a:spLocks noGrp="1"/>
          </p:cNvSpPr>
          <p:nvPr>
            <p:ph type="body"/>
          </p:nvPr>
        </p:nvSpPr>
        <p:spPr>
          <a:xfrm>
            <a:off x="729360" y="2079000"/>
            <a:ext cx="3751920" cy="1078200"/>
          </a:xfrm>
          <a:prstGeom prst="rect">
            <a:avLst/>
          </a:prstGeom>
        </p:spPr>
        <p:txBody>
          <a:bodyPr lIns="0" rIns="0" tIns="0" bIns="0">
            <a:normAutofit/>
          </a:bodyPr>
          <a:p>
            <a:endParaRPr b="0" lang="en-US" sz="1400" spc="-1" strike="noStrike">
              <a:solidFill>
                <a:srgbClr val="000000"/>
              </a:solidFill>
              <a:latin typeface="Arial"/>
            </a:endParaRPr>
          </a:p>
        </p:txBody>
      </p:sp>
      <p:sp>
        <p:nvSpPr>
          <p:cNvPr id="18" name="PlaceHolder 3"/>
          <p:cNvSpPr>
            <a:spLocks noGrp="1"/>
          </p:cNvSpPr>
          <p:nvPr>
            <p:ph type="body"/>
          </p:nvPr>
        </p:nvSpPr>
        <p:spPr>
          <a:xfrm>
            <a:off x="4669200" y="2079000"/>
            <a:ext cx="3751920" cy="2260800"/>
          </a:xfrm>
          <a:prstGeom prst="rect">
            <a:avLst/>
          </a:prstGeom>
        </p:spPr>
        <p:txBody>
          <a:bodyPr lIns="0" rIns="0" tIns="0" bIns="0">
            <a:normAutofit/>
          </a:bodyPr>
          <a:p>
            <a:endParaRPr b="0" lang="en-US" sz="1400" spc="-1" strike="noStrike">
              <a:solidFill>
                <a:srgbClr val="000000"/>
              </a:solidFill>
              <a:latin typeface="Arial"/>
            </a:endParaRPr>
          </a:p>
        </p:txBody>
      </p:sp>
      <p:sp>
        <p:nvSpPr>
          <p:cNvPr id="19" name="PlaceHolder 4"/>
          <p:cNvSpPr>
            <a:spLocks noGrp="1"/>
          </p:cNvSpPr>
          <p:nvPr>
            <p:ph type="body"/>
          </p:nvPr>
        </p:nvSpPr>
        <p:spPr>
          <a:xfrm>
            <a:off x="729360" y="3260160"/>
            <a:ext cx="3751920" cy="107820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0" name="PlaceHolder 1"/>
          <p:cNvSpPr>
            <a:spLocks noGrp="1"/>
          </p:cNvSpPr>
          <p:nvPr>
            <p:ph type="title"/>
          </p:nvPr>
        </p:nvSpPr>
        <p:spPr>
          <a:xfrm>
            <a:off x="729360" y="1318680"/>
            <a:ext cx="7688520" cy="534960"/>
          </a:xfrm>
          <a:prstGeom prst="rect">
            <a:avLst/>
          </a:prstGeom>
        </p:spPr>
        <p:txBody>
          <a:bodyPr lIns="0" rIns="0" tIns="0" bIns="0" anchor="ctr"/>
          <a:p>
            <a:endParaRPr b="0" lang="en-US" sz="1400" spc="-1" strike="noStrike">
              <a:solidFill>
                <a:srgbClr val="000000"/>
              </a:solidFill>
              <a:latin typeface="Arial"/>
            </a:endParaRPr>
          </a:p>
        </p:txBody>
      </p:sp>
      <p:sp>
        <p:nvSpPr>
          <p:cNvPr id="21" name="PlaceHolder 2"/>
          <p:cNvSpPr>
            <a:spLocks noGrp="1"/>
          </p:cNvSpPr>
          <p:nvPr>
            <p:ph type="body"/>
          </p:nvPr>
        </p:nvSpPr>
        <p:spPr>
          <a:xfrm>
            <a:off x="729360" y="2079000"/>
            <a:ext cx="3751920" cy="2260800"/>
          </a:xfrm>
          <a:prstGeom prst="rect">
            <a:avLst/>
          </a:prstGeom>
        </p:spPr>
        <p:txBody>
          <a:bodyPr lIns="0" rIns="0" tIns="0" bIns="0">
            <a:normAutofit/>
          </a:bodyPr>
          <a:p>
            <a:endParaRPr b="0" lang="en-US" sz="1400" spc="-1" strike="noStrike">
              <a:solidFill>
                <a:srgbClr val="000000"/>
              </a:solidFill>
              <a:latin typeface="Arial"/>
            </a:endParaRPr>
          </a:p>
        </p:txBody>
      </p:sp>
      <p:sp>
        <p:nvSpPr>
          <p:cNvPr id="22" name="PlaceHolder 3"/>
          <p:cNvSpPr>
            <a:spLocks noGrp="1"/>
          </p:cNvSpPr>
          <p:nvPr>
            <p:ph type="body"/>
          </p:nvPr>
        </p:nvSpPr>
        <p:spPr>
          <a:xfrm>
            <a:off x="4669200" y="2079000"/>
            <a:ext cx="3751920" cy="1078200"/>
          </a:xfrm>
          <a:prstGeom prst="rect">
            <a:avLst/>
          </a:prstGeom>
        </p:spPr>
        <p:txBody>
          <a:bodyPr lIns="0" rIns="0" tIns="0" bIns="0">
            <a:normAutofit/>
          </a:bodyPr>
          <a:p>
            <a:endParaRPr b="0" lang="en-US" sz="1400" spc="-1" strike="noStrike">
              <a:solidFill>
                <a:srgbClr val="000000"/>
              </a:solidFill>
              <a:latin typeface="Arial"/>
            </a:endParaRPr>
          </a:p>
        </p:txBody>
      </p:sp>
      <p:sp>
        <p:nvSpPr>
          <p:cNvPr id="23" name="PlaceHolder 4"/>
          <p:cNvSpPr>
            <a:spLocks noGrp="1"/>
          </p:cNvSpPr>
          <p:nvPr>
            <p:ph type="body"/>
          </p:nvPr>
        </p:nvSpPr>
        <p:spPr>
          <a:xfrm>
            <a:off x="4669200" y="3260160"/>
            <a:ext cx="3751920" cy="107820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4" name="PlaceHolder 1"/>
          <p:cNvSpPr>
            <a:spLocks noGrp="1"/>
          </p:cNvSpPr>
          <p:nvPr>
            <p:ph type="title"/>
          </p:nvPr>
        </p:nvSpPr>
        <p:spPr>
          <a:xfrm>
            <a:off x="729360" y="1318680"/>
            <a:ext cx="7688520" cy="534960"/>
          </a:xfrm>
          <a:prstGeom prst="rect">
            <a:avLst/>
          </a:prstGeom>
        </p:spPr>
        <p:txBody>
          <a:bodyPr lIns="0" rIns="0" tIns="0" bIns="0" anchor="ctr"/>
          <a:p>
            <a:endParaRPr b="0" lang="en-US" sz="1400" spc="-1" strike="noStrike">
              <a:solidFill>
                <a:srgbClr val="000000"/>
              </a:solidFill>
              <a:latin typeface="Arial"/>
            </a:endParaRPr>
          </a:p>
        </p:txBody>
      </p:sp>
      <p:sp>
        <p:nvSpPr>
          <p:cNvPr id="25" name="PlaceHolder 2"/>
          <p:cNvSpPr>
            <a:spLocks noGrp="1"/>
          </p:cNvSpPr>
          <p:nvPr>
            <p:ph type="body"/>
          </p:nvPr>
        </p:nvSpPr>
        <p:spPr>
          <a:xfrm>
            <a:off x="729360" y="2079000"/>
            <a:ext cx="3751920" cy="1078200"/>
          </a:xfrm>
          <a:prstGeom prst="rect">
            <a:avLst/>
          </a:prstGeom>
        </p:spPr>
        <p:txBody>
          <a:bodyPr lIns="0" rIns="0" tIns="0" bIns="0">
            <a:normAutofit/>
          </a:bodyPr>
          <a:p>
            <a:endParaRPr b="0" lang="en-US" sz="1400" spc="-1" strike="noStrike">
              <a:solidFill>
                <a:srgbClr val="000000"/>
              </a:solidFill>
              <a:latin typeface="Arial"/>
            </a:endParaRPr>
          </a:p>
        </p:txBody>
      </p:sp>
      <p:sp>
        <p:nvSpPr>
          <p:cNvPr id="26" name="PlaceHolder 3"/>
          <p:cNvSpPr>
            <a:spLocks noGrp="1"/>
          </p:cNvSpPr>
          <p:nvPr>
            <p:ph type="body"/>
          </p:nvPr>
        </p:nvSpPr>
        <p:spPr>
          <a:xfrm>
            <a:off x="4669200" y="2079000"/>
            <a:ext cx="3751920" cy="1078200"/>
          </a:xfrm>
          <a:prstGeom prst="rect">
            <a:avLst/>
          </a:prstGeom>
        </p:spPr>
        <p:txBody>
          <a:bodyPr lIns="0" rIns="0" tIns="0" bIns="0">
            <a:normAutofit/>
          </a:bodyPr>
          <a:p>
            <a:endParaRPr b="0" lang="en-US" sz="1400" spc="-1" strike="noStrike">
              <a:solidFill>
                <a:srgbClr val="000000"/>
              </a:solidFill>
              <a:latin typeface="Arial"/>
            </a:endParaRPr>
          </a:p>
        </p:txBody>
      </p:sp>
      <p:sp>
        <p:nvSpPr>
          <p:cNvPr id="27" name="PlaceHolder 4"/>
          <p:cNvSpPr>
            <a:spLocks noGrp="1"/>
          </p:cNvSpPr>
          <p:nvPr>
            <p:ph type="body"/>
          </p:nvPr>
        </p:nvSpPr>
        <p:spPr>
          <a:xfrm>
            <a:off x="729360" y="3260160"/>
            <a:ext cx="7688520" cy="107820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slideLayout" Target="../slideLayouts/slideLayout47.xml"/><Relationship Id="rId13" Type="http://schemas.openxmlformats.org/officeDocument/2006/relationships/slideLayout" Target="../slideLayouts/slideLayout48.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slideLayout" Target="../slideLayouts/slideLayout49.xml"/><Relationship Id="rId3" Type="http://schemas.openxmlformats.org/officeDocument/2006/relationships/slideLayout" Target="../slideLayouts/slideLayout50.xml"/><Relationship Id="rId4" Type="http://schemas.openxmlformats.org/officeDocument/2006/relationships/slideLayout" Target="../slideLayouts/slideLayout51.xml"/><Relationship Id="rId5" Type="http://schemas.openxmlformats.org/officeDocument/2006/relationships/slideLayout" Target="../slideLayouts/slideLayout52.xml"/><Relationship Id="rId6" Type="http://schemas.openxmlformats.org/officeDocument/2006/relationships/slideLayout" Target="../slideLayouts/slideLayout53.xml"/><Relationship Id="rId7" Type="http://schemas.openxmlformats.org/officeDocument/2006/relationships/slideLayout" Target="../slideLayouts/slideLayout54.xml"/><Relationship Id="rId8" Type="http://schemas.openxmlformats.org/officeDocument/2006/relationships/slideLayout" Target="../slideLayouts/slideLayout55.xml"/><Relationship Id="rId9" Type="http://schemas.openxmlformats.org/officeDocument/2006/relationships/slideLayout" Target="../slideLayouts/slideLayout56.xml"/><Relationship Id="rId10" Type="http://schemas.openxmlformats.org/officeDocument/2006/relationships/slideLayout" Target="../slideLayouts/slideLayout57.xml"/><Relationship Id="rId11" Type="http://schemas.openxmlformats.org/officeDocument/2006/relationships/slideLayout" Target="../slideLayouts/slideLayout58.xml"/><Relationship Id="rId12" Type="http://schemas.openxmlformats.org/officeDocument/2006/relationships/slideLayout" Target="../slideLayouts/slideLayout59.xml"/><Relationship Id="rId13" Type="http://schemas.openxmlformats.org/officeDocument/2006/relationships/slideLayout" Target="../slideLayouts/slideLayout60.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e9edee"/>
        </a:solidFill>
      </p:bgPr>
    </p:bg>
    <p:spTree>
      <p:nvGrpSpPr>
        <p:cNvPr id="1" name=""/>
        <p:cNvGrpSpPr/>
        <p:nvPr/>
      </p:nvGrpSpPr>
      <p:grpSpPr>
        <a:xfrm>
          <a:off x="0" y="0"/>
          <a:ext cx="0" cy="0"/>
          <a:chOff x="0" y="0"/>
          <a:chExt cx="0" cy="0"/>
        </a:xfrm>
      </p:grpSpPr>
      <p:sp>
        <p:nvSpPr>
          <p:cNvPr id="0" name="CustomShape 1"/>
          <p:cNvSpPr/>
          <p:nvPr/>
        </p:nvSpPr>
        <p:spPr>
          <a:xfrm>
            <a:off x="0" y="0"/>
            <a:ext cx="9143640" cy="487440"/>
          </a:xfrm>
          <a:prstGeom prst="rect">
            <a:avLst/>
          </a:prstGeom>
          <a:solidFill>
            <a:schemeClr val="lt1"/>
          </a:solidFill>
          <a:ln>
            <a:noFill/>
          </a:ln>
        </p:spPr>
        <p:style>
          <a:lnRef idx="0"/>
          <a:fillRef idx="0"/>
          <a:effectRef idx="0"/>
          <a:fontRef idx="minor"/>
        </p:style>
      </p:sp>
      <p:grpSp>
        <p:nvGrpSpPr>
          <p:cNvPr id="1" name="Group 2"/>
          <p:cNvGrpSpPr/>
          <p:nvPr/>
        </p:nvGrpSpPr>
        <p:grpSpPr>
          <a:xfrm>
            <a:off x="830520" y="1191600"/>
            <a:ext cx="745200" cy="45360"/>
            <a:chOff x="830520" y="1191600"/>
            <a:chExt cx="745200" cy="45360"/>
          </a:xfrm>
        </p:grpSpPr>
        <p:sp>
          <p:nvSpPr>
            <p:cNvPr id="2" name="CustomShape 3"/>
            <p:cNvSpPr/>
            <p:nvPr/>
          </p:nvSpPr>
          <p:spPr>
            <a:xfrm rot="16200000">
              <a:off x="1366560" y="1027800"/>
              <a:ext cx="45360" cy="372600"/>
            </a:xfrm>
            <a:prstGeom prst="rect">
              <a:avLst/>
            </a:prstGeom>
            <a:solidFill>
              <a:schemeClr val="accent3"/>
            </a:solidFill>
            <a:ln>
              <a:noFill/>
            </a:ln>
          </p:spPr>
          <p:style>
            <a:lnRef idx="0"/>
            <a:fillRef idx="0"/>
            <a:effectRef idx="0"/>
            <a:fontRef idx="minor"/>
          </p:style>
        </p:sp>
        <p:sp>
          <p:nvSpPr>
            <p:cNvPr id="3" name="CustomShape 4"/>
            <p:cNvSpPr/>
            <p:nvPr/>
          </p:nvSpPr>
          <p:spPr>
            <a:xfrm rot="16200000">
              <a:off x="995400" y="1026360"/>
              <a:ext cx="45360" cy="375480"/>
            </a:xfrm>
            <a:prstGeom prst="rect">
              <a:avLst/>
            </a:prstGeom>
            <a:solidFill>
              <a:schemeClr val="dk1"/>
            </a:solidFill>
            <a:ln>
              <a:noFill/>
            </a:ln>
          </p:spPr>
          <p:style>
            <a:lnRef idx="0"/>
            <a:fillRef idx="0"/>
            <a:effectRef idx="0"/>
            <a:fontRef idx="minor"/>
          </p:style>
        </p:sp>
      </p:grpSp>
      <p:sp>
        <p:nvSpPr>
          <p:cNvPr id="4" name="PlaceHolder 5"/>
          <p:cNvSpPr>
            <a:spLocks noGrp="1"/>
          </p:cNvSpPr>
          <p:nvPr>
            <p:ph type="title"/>
          </p:nvPr>
        </p:nvSpPr>
        <p:spPr>
          <a:xfrm>
            <a:off x="729360" y="1322280"/>
            <a:ext cx="7687800" cy="1664280"/>
          </a:xfrm>
          <a:prstGeom prst="rect">
            <a:avLst/>
          </a:prstGeom>
        </p:spPr>
        <p:txBody>
          <a:bodyPr tIns="91440" bIns="91440"/>
          <a:p>
            <a:r>
              <a:rPr b="0" lang="en-US" sz="4200" spc="-1" strike="noStrike">
                <a:solidFill>
                  <a:srgbClr val="000000"/>
                </a:solidFill>
                <a:latin typeface="Arial"/>
              </a:rPr>
              <a:t>Click to edit the title text format</a:t>
            </a:r>
            <a:endParaRPr b="0" lang="en-US" sz="4200" spc="-1" strike="noStrike">
              <a:solidFill>
                <a:srgbClr val="000000"/>
              </a:solidFill>
              <a:latin typeface="Arial"/>
            </a:endParaRPr>
          </a:p>
        </p:txBody>
      </p:sp>
      <p:sp>
        <p:nvSpPr>
          <p:cNvPr id="5" name="PlaceHolder 6"/>
          <p:cNvSpPr>
            <a:spLocks noGrp="1"/>
          </p:cNvSpPr>
          <p:nvPr>
            <p:ph type="sldNum"/>
          </p:nvPr>
        </p:nvSpPr>
        <p:spPr>
          <a:xfrm>
            <a:off x="8536320" y="4749840"/>
            <a:ext cx="548280" cy="393120"/>
          </a:xfrm>
          <a:prstGeom prst="rect">
            <a:avLst/>
          </a:prstGeom>
        </p:spPr>
        <p:txBody>
          <a:bodyPr tIns="91440" bIns="91440" anchor="ctr"/>
          <a:p>
            <a:pPr algn="r">
              <a:lnSpc>
                <a:spcPct val="100000"/>
              </a:lnSpc>
            </a:pPr>
            <a:fld id="{563CC383-F4BE-4472-9A95-8576EF59700F}" type="slidenum">
              <a:rPr b="0" lang="en-US" sz="1000" spc="-1" strike="noStrike">
                <a:solidFill>
                  <a:srgbClr val="595959"/>
                </a:solidFill>
                <a:latin typeface="Lato"/>
                <a:ea typeface="Lato"/>
              </a:rPr>
              <a:t>&lt;number&gt;</a:t>
            </a:fld>
            <a:endParaRPr b="0" lang="en-US" sz="1000" spc="-1" strike="noStrike">
              <a:latin typeface="Times New Roman"/>
            </a:endParaRPr>
          </a:p>
        </p:txBody>
      </p:sp>
      <p:sp>
        <p:nvSpPr>
          <p:cNvPr id="6" name="PlaceHolder 7"/>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1400" spc="-1" strike="noStrike">
                <a:solidFill>
                  <a:srgbClr val="000000"/>
                </a:solidFill>
                <a:latin typeface="Arial"/>
              </a:rPr>
              <a:t>Click to edit the outline text format</a:t>
            </a:r>
            <a:endParaRPr b="0" lang="en-US"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400" spc="-1" strike="noStrike">
                <a:solidFill>
                  <a:srgbClr val="000000"/>
                </a:solidFill>
                <a:latin typeface="Arial"/>
              </a:rPr>
              <a:t>Second Outline Level</a:t>
            </a:r>
            <a:endParaRPr b="0" lang="en-US"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400" spc="-1" strike="noStrike">
                <a:solidFill>
                  <a:srgbClr val="000000"/>
                </a:solidFill>
                <a:latin typeface="Arial"/>
              </a:rPr>
              <a:t>Third Outline Level</a:t>
            </a:r>
            <a:endParaRPr b="0" lang="en-US"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400" spc="-1" strike="noStrike">
                <a:solidFill>
                  <a:srgbClr val="000000"/>
                </a:solidFill>
                <a:latin typeface="Arial"/>
              </a:rPr>
              <a:t>Fourth Outline Level</a:t>
            </a:r>
            <a:endParaRPr b="0" lang="en-US"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3" name="CustomShape 1"/>
          <p:cNvSpPr/>
          <p:nvPr/>
        </p:nvSpPr>
        <p:spPr>
          <a:xfrm>
            <a:off x="0" y="0"/>
            <a:ext cx="9143640" cy="487440"/>
          </a:xfrm>
          <a:prstGeom prst="rect">
            <a:avLst/>
          </a:prstGeom>
          <a:solidFill>
            <a:schemeClr val="lt2"/>
          </a:solidFill>
          <a:ln>
            <a:noFill/>
          </a:ln>
        </p:spPr>
        <p:style>
          <a:lnRef idx="0"/>
          <a:fillRef idx="0"/>
          <a:effectRef idx="0"/>
          <a:fontRef idx="minor"/>
        </p:style>
      </p:sp>
      <p:grpSp>
        <p:nvGrpSpPr>
          <p:cNvPr id="44" name="Group 2"/>
          <p:cNvGrpSpPr/>
          <p:nvPr/>
        </p:nvGrpSpPr>
        <p:grpSpPr>
          <a:xfrm>
            <a:off x="830520" y="1191600"/>
            <a:ext cx="745200" cy="45360"/>
            <a:chOff x="830520" y="1191600"/>
            <a:chExt cx="745200" cy="45360"/>
          </a:xfrm>
        </p:grpSpPr>
        <p:sp>
          <p:nvSpPr>
            <p:cNvPr id="45" name="CustomShape 3"/>
            <p:cNvSpPr/>
            <p:nvPr/>
          </p:nvSpPr>
          <p:spPr>
            <a:xfrm rot="16200000">
              <a:off x="1366560" y="1027800"/>
              <a:ext cx="45360" cy="372600"/>
            </a:xfrm>
            <a:prstGeom prst="rect">
              <a:avLst/>
            </a:prstGeom>
            <a:solidFill>
              <a:schemeClr val="accent3"/>
            </a:solidFill>
            <a:ln>
              <a:noFill/>
            </a:ln>
          </p:spPr>
          <p:style>
            <a:lnRef idx="0"/>
            <a:fillRef idx="0"/>
            <a:effectRef idx="0"/>
            <a:fontRef idx="minor"/>
          </p:style>
        </p:sp>
        <p:sp>
          <p:nvSpPr>
            <p:cNvPr id="46" name="CustomShape 4"/>
            <p:cNvSpPr/>
            <p:nvPr/>
          </p:nvSpPr>
          <p:spPr>
            <a:xfrm rot="16200000">
              <a:off x="995400" y="1026360"/>
              <a:ext cx="45360" cy="375480"/>
            </a:xfrm>
            <a:prstGeom prst="rect">
              <a:avLst/>
            </a:prstGeom>
            <a:solidFill>
              <a:schemeClr val="dk1"/>
            </a:solidFill>
            <a:ln>
              <a:noFill/>
            </a:ln>
          </p:spPr>
          <p:style>
            <a:lnRef idx="0"/>
            <a:fillRef idx="0"/>
            <a:effectRef idx="0"/>
            <a:fontRef idx="minor"/>
          </p:style>
        </p:sp>
      </p:grpSp>
      <p:sp>
        <p:nvSpPr>
          <p:cNvPr id="47" name="PlaceHolder 5"/>
          <p:cNvSpPr>
            <a:spLocks noGrp="1"/>
          </p:cNvSpPr>
          <p:nvPr>
            <p:ph type="title"/>
          </p:nvPr>
        </p:nvSpPr>
        <p:spPr>
          <a:xfrm>
            <a:off x="729360" y="1318680"/>
            <a:ext cx="7688160" cy="534960"/>
          </a:xfrm>
          <a:prstGeom prst="rect">
            <a:avLst/>
          </a:prstGeom>
        </p:spPr>
        <p:txBody>
          <a:bodyPr tIns="91440" bIns="91440"/>
          <a:p>
            <a:r>
              <a:rPr b="0" lang="en-US" sz="2600" spc="-1" strike="noStrike">
                <a:solidFill>
                  <a:srgbClr val="000000"/>
                </a:solidFill>
                <a:latin typeface="Arial"/>
              </a:rPr>
              <a:t>Click to edit the title text format</a:t>
            </a:r>
            <a:endParaRPr b="0" lang="en-US" sz="2600" spc="-1" strike="noStrike">
              <a:solidFill>
                <a:srgbClr val="000000"/>
              </a:solidFill>
              <a:latin typeface="Arial"/>
            </a:endParaRPr>
          </a:p>
        </p:txBody>
      </p:sp>
      <p:sp>
        <p:nvSpPr>
          <p:cNvPr id="48" name="PlaceHolder 6"/>
          <p:cNvSpPr>
            <a:spLocks noGrp="1"/>
          </p:cNvSpPr>
          <p:nvPr>
            <p:ph type="body"/>
          </p:nvPr>
        </p:nvSpPr>
        <p:spPr>
          <a:xfrm>
            <a:off x="729360" y="2079000"/>
            <a:ext cx="3773880" cy="2260800"/>
          </a:xfrm>
          <a:prstGeom prst="rect">
            <a:avLst/>
          </a:prstGeom>
        </p:spPr>
        <p:txBody>
          <a:bodyPr tIns="91440" bIns="91440"/>
          <a:p>
            <a:pPr marL="432000" indent="-324000">
              <a:spcBef>
                <a:spcPts val="1417"/>
              </a:spcBef>
              <a:buClr>
                <a:srgbClr val="000000"/>
              </a:buClr>
              <a:buSzPct val="45000"/>
              <a:buFont typeface="Wingdings" charset="2"/>
              <a:buChar char=""/>
            </a:pPr>
            <a:r>
              <a:rPr b="0" lang="en-US" sz="1300" spc="-1" strike="noStrike">
                <a:solidFill>
                  <a:srgbClr val="000000"/>
                </a:solidFill>
                <a:latin typeface="Arial"/>
              </a:rPr>
              <a:t>Click to edit the outline text format</a:t>
            </a:r>
            <a:endParaRPr b="0" lang="en-US" sz="13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300" spc="-1" strike="noStrike">
                <a:solidFill>
                  <a:srgbClr val="000000"/>
                </a:solidFill>
                <a:latin typeface="Arial"/>
              </a:rPr>
              <a:t>Second Outline Level</a:t>
            </a:r>
            <a:endParaRPr b="0" lang="en-US" sz="13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300" spc="-1" strike="noStrike">
                <a:solidFill>
                  <a:srgbClr val="000000"/>
                </a:solidFill>
                <a:latin typeface="Arial"/>
              </a:rPr>
              <a:t>Third Outline Level</a:t>
            </a:r>
            <a:endParaRPr b="0" lang="en-US" sz="13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300" spc="-1" strike="noStrike">
                <a:solidFill>
                  <a:srgbClr val="000000"/>
                </a:solidFill>
                <a:latin typeface="Arial"/>
              </a:rPr>
              <a:t>Fourth Outline Level</a:t>
            </a:r>
            <a:endParaRPr b="0" lang="en-US" sz="13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300" spc="-1" strike="noStrike">
                <a:solidFill>
                  <a:srgbClr val="000000"/>
                </a:solidFill>
                <a:latin typeface="Arial"/>
              </a:rPr>
              <a:t>Fifth Outline Level</a:t>
            </a:r>
            <a:endParaRPr b="0" lang="en-US" sz="13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300" spc="-1" strike="noStrike">
                <a:solidFill>
                  <a:srgbClr val="000000"/>
                </a:solidFill>
                <a:latin typeface="Arial"/>
              </a:rPr>
              <a:t>Sixth Outline Level</a:t>
            </a:r>
            <a:endParaRPr b="0" lang="en-US" sz="13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300" spc="-1" strike="noStrike">
                <a:solidFill>
                  <a:srgbClr val="000000"/>
                </a:solidFill>
                <a:latin typeface="Arial"/>
              </a:rPr>
              <a:t>Seventh Outline Level</a:t>
            </a:r>
            <a:endParaRPr b="0" lang="en-US" sz="1300" spc="-1" strike="noStrike">
              <a:solidFill>
                <a:srgbClr val="000000"/>
              </a:solidFill>
              <a:latin typeface="Arial"/>
            </a:endParaRPr>
          </a:p>
        </p:txBody>
      </p:sp>
      <p:sp>
        <p:nvSpPr>
          <p:cNvPr id="49" name="PlaceHolder 7"/>
          <p:cNvSpPr>
            <a:spLocks noGrp="1"/>
          </p:cNvSpPr>
          <p:nvPr>
            <p:ph type="body"/>
          </p:nvPr>
        </p:nvSpPr>
        <p:spPr>
          <a:xfrm>
            <a:off x="4643640" y="2079000"/>
            <a:ext cx="3773880" cy="2260800"/>
          </a:xfrm>
          <a:prstGeom prst="rect">
            <a:avLst/>
          </a:prstGeom>
        </p:spPr>
        <p:txBody>
          <a:bodyPr tIns="91440" bIns="91440"/>
          <a:p>
            <a:pPr marL="432000" indent="-324000">
              <a:spcBef>
                <a:spcPts val="1417"/>
              </a:spcBef>
              <a:buClr>
                <a:srgbClr val="000000"/>
              </a:buClr>
              <a:buSzPct val="45000"/>
              <a:buFont typeface="Wingdings" charset="2"/>
              <a:buChar char=""/>
            </a:pPr>
            <a:r>
              <a:rPr b="0" lang="en-US" sz="1300" spc="-1" strike="noStrike">
                <a:solidFill>
                  <a:srgbClr val="000000"/>
                </a:solidFill>
                <a:latin typeface="Arial"/>
              </a:rPr>
              <a:t>Click to edit the outline text format</a:t>
            </a:r>
            <a:endParaRPr b="0" lang="en-US" sz="13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300" spc="-1" strike="noStrike">
                <a:solidFill>
                  <a:srgbClr val="000000"/>
                </a:solidFill>
                <a:latin typeface="Arial"/>
              </a:rPr>
              <a:t>Second Outline Level</a:t>
            </a:r>
            <a:endParaRPr b="0" lang="en-US" sz="13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300" spc="-1" strike="noStrike">
                <a:solidFill>
                  <a:srgbClr val="000000"/>
                </a:solidFill>
                <a:latin typeface="Arial"/>
              </a:rPr>
              <a:t>Third Outline Level</a:t>
            </a:r>
            <a:endParaRPr b="0" lang="en-US" sz="13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300" spc="-1" strike="noStrike">
                <a:solidFill>
                  <a:srgbClr val="000000"/>
                </a:solidFill>
                <a:latin typeface="Arial"/>
              </a:rPr>
              <a:t>Fourth Outline Level</a:t>
            </a:r>
            <a:endParaRPr b="0" lang="en-US" sz="13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300" spc="-1" strike="noStrike">
                <a:solidFill>
                  <a:srgbClr val="000000"/>
                </a:solidFill>
                <a:latin typeface="Arial"/>
              </a:rPr>
              <a:t>Fifth Outline Level</a:t>
            </a:r>
            <a:endParaRPr b="0" lang="en-US" sz="13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300" spc="-1" strike="noStrike">
                <a:solidFill>
                  <a:srgbClr val="000000"/>
                </a:solidFill>
                <a:latin typeface="Arial"/>
              </a:rPr>
              <a:t>Sixth Outline Level</a:t>
            </a:r>
            <a:endParaRPr b="0" lang="en-US" sz="13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300" spc="-1" strike="noStrike">
                <a:solidFill>
                  <a:srgbClr val="000000"/>
                </a:solidFill>
                <a:latin typeface="Arial"/>
              </a:rPr>
              <a:t>Seventh Outline Level</a:t>
            </a:r>
            <a:endParaRPr b="0" lang="en-US" sz="1300" spc="-1" strike="noStrike">
              <a:solidFill>
                <a:srgbClr val="000000"/>
              </a:solidFill>
              <a:latin typeface="Arial"/>
            </a:endParaRPr>
          </a:p>
        </p:txBody>
      </p:sp>
      <p:sp>
        <p:nvSpPr>
          <p:cNvPr id="50" name="PlaceHolder 8"/>
          <p:cNvSpPr>
            <a:spLocks noGrp="1"/>
          </p:cNvSpPr>
          <p:nvPr>
            <p:ph type="sldNum"/>
          </p:nvPr>
        </p:nvSpPr>
        <p:spPr>
          <a:xfrm>
            <a:off x="8536320" y="4749840"/>
            <a:ext cx="548280" cy="393120"/>
          </a:xfrm>
          <a:prstGeom prst="rect">
            <a:avLst/>
          </a:prstGeom>
        </p:spPr>
        <p:txBody>
          <a:bodyPr tIns="91440" bIns="91440" anchor="ctr"/>
          <a:p>
            <a:pPr algn="r">
              <a:lnSpc>
                <a:spcPct val="100000"/>
              </a:lnSpc>
            </a:pPr>
            <a:fld id="{88BCAEB4-BBCD-43DC-8E25-828F3D3A9A8F}" type="slidenum">
              <a:rPr b="0" lang="en-US" sz="1000" spc="-1" strike="noStrike">
                <a:solidFill>
                  <a:srgbClr val="595959"/>
                </a:solidFill>
                <a:latin typeface="Lato"/>
                <a:ea typeface="Lato"/>
              </a:rPr>
              <a:t>1</a:t>
            </a:fld>
            <a:endParaRPr b="0" lang="en-US" sz="10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87" name="CustomShape 1"/>
          <p:cNvSpPr/>
          <p:nvPr/>
        </p:nvSpPr>
        <p:spPr>
          <a:xfrm>
            <a:off x="0" y="0"/>
            <a:ext cx="9143640" cy="487440"/>
          </a:xfrm>
          <a:prstGeom prst="rect">
            <a:avLst/>
          </a:prstGeom>
          <a:solidFill>
            <a:schemeClr val="lt2"/>
          </a:solidFill>
          <a:ln>
            <a:noFill/>
          </a:ln>
        </p:spPr>
        <p:style>
          <a:lnRef idx="0"/>
          <a:fillRef idx="0"/>
          <a:effectRef idx="0"/>
          <a:fontRef idx="minor"/>
        </p:style>
      </p:sp>
      <p:grpSp>
        <p:nvGrpSpPr>
          <p:cNvPr id="88" name="Group 2"/>
          <p:cNvGrpSpPr/>
          <p:nvPr/>
        </p:nvGrpSpPr>
        <p:grpSpPr>
          <a:xfrm>
            <a:off x="830520" y="1191600"/>
            <a:ext cx="745200" cy="45360"/>
            <a:chOff x="830520" y="1191600"/>
            <a:chExt cx="745200" cy="45360"/>
          </a:xfrm>
        </p:grpSpPr>
        <p:sp>
          <p:nvSpPr>
            <p:cNvPr id="89" name="CustomShape 3"/>
            <p:cNvSpPr/>
            <p:nvPr/>
          </p:nvSpPr>
          <p:spPr>
            <a:xfrm rot="16200000">
              <a:off x="1366560" y="1027800"/>
              <a:ext cx="45360" cy="372600"/>
            </a:xfrm>
            <a:prstGeom prst="rect">
              <a:avLst/>
            </a:prstGeom>
            <a:solidFill>
              <a:schemeClr val="accent3"/>
            </a:solidFill>
            <a:ln>
              <a:noFill/>
            </a:ln>
          </p:spPr>
          <p:style>
            <a:lnRef idx="0"/>
            <a:fillRef idx="0"/>
            <a:effectRef idx="0"/>
            <a:fontRef idx="minor"/>
          </p:style>
        </p:sp>
        <p:sp>
          <p:nvSpPr>
            <p:cNvPr id="90" name="CustomShape 4"/>
            <p:cNvSpPr/>
            <p:nvPr/>
          </p:nvSpPr>
          <p:spPr>
            <a:xfrm rot="16200000">
              <a:off x="995400" y="1026360"/>
              <a:ext cx="45360" cy="375480"/>
            </a:xfrm>
            <a:prstGeom prst="rect">
              <a:avLst/>
            </a:prstGeom>
            <a:solidFill>
              <a:schemeClr val="dk1"/>
            </a:solidFill>
            <a:ln>
              <a:noFill/>
            </a:ln>
          </p:spPr>
          <p:style>
            <a:lnRef idx="0"/>
            <a:fillRef idx="0"/>
            <a:effectRef idx="0"/>
            <a:fontRef idx="minor"/>
          </p:style>
        </p:sp>
      </p:grpSp>
      <p:sp>
        <p:nvSpPr>
          <p:cNvPr id="91" name="PlaceHolder 5"/>
          <p:cNvSpPr>
            <a:spLocks noGrp="1"/>
          </p:cNvSpPr>
          <p:nvPr>
            <p:ph type="title"/>
          </p:nvPr>
        </p:nvSpPr>
        <p:spPr>
          <a:xfrm>
            <a:off x="729360" y="1318680"/>
            <a:ext cx="7688520" cy="534960"/>
          </a:xfrm>
          <a:prstGeom prst="rect">
            <a:avLst/>
          </a:prstGeom>
        </p:spPr>
        <p:txBody>
          <a:bodyPr tIns="91440" bIns="91440"/>
          <a:p>
            <a:r>
              <a:rPr b="0" lang="en-US" sz="2600" spc="-1" strike="noStrike">
                <a:solidFill>
                  <a:srgbClr val="000000"/>
                </a:solidFill>
                <a:latin typeface="Arial"/>
              </a:rPr>
              <a:t>Click to edit the title text format</a:t>
            </a:r>
            <a:endParaRPr b="0" lang="en-US" sz="2600" spc="-1" strike="noStrike">
              <a:solidFill>
                <a:srgbClr val="000000"/>
              </a:solidFill>
              <a:latin typeface="Arial"/>
            </a:endParaRPr>
          </a:p>
        </p:txBody>
      </p:sp>
      <p:sp>
        <p:nvSpPr>
          <p:cNvPr id="92" name="PlaceHolder 6"/>
          <p:cNvSpPr>
            <a:spLocks noGrp="1"/>
          </p:cNvSpPr>
          <p:nvPr>
            <p:ph type="body"/>
          </p:nvPr>
        </p:nvSpPr>
        <p:spPr>
          <a:xfrm>
            <a:off x="729360" y="2079000"/>
            <a:ext cx="7688520" cy="2260800"/>
          </a:xfrm>
          <a:prstGeom prst="rect">
            <a:avLst/>
          </a:prstGeom>
        </p:spPr>
        <p:txBody>
          <a:bodyPr tIns="91440" bIns="91440"/>
          <a:p>
            <a:pPr marL="432000" indent="-324000">
              <a:spcBef>
                <a:spcPts val="1417"/>
              </a:spcBef>
              <a:buClr>
                <a:srgbClr val="000000"/>
              </a:buClr>
              <a:buSzPct val="45000"/>
              <a:buFont typeface="Wingdings" charset="2"/>
              <a:buChar char=""/>
            </a:pPr>
            <a:r>
              <a:rPr b="0" lang="en-US" sz="1300" spc="-1" strike="noStrike">
                <a:solidFill>
                  <a:srgbClr val="000000"/>
                </a:solidFill>
                <a:latin typeface="Arial"/>
              </a:rPr>
              <a:t>Click to edit the outline text format</a:t>
            </a:r>
            <a:endParaRPr b="0" lang="en-US" sz="13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300" spc="-1" strike="noStrike">
                <a:solidFill>
                  <a:srgbClr val="000000"/>
                </a:solidFill>
                <a:latin typeface="Arial"/>
              </a:rPr>
              <a:t>Second Outline Level</a:t>
            </a:r>
            <a:endParaRPr b="0" lang="en-US" sz="13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300" spc="-1" strike="noStrike">
                <a:solidFill>
                  <a:srgbClr val="000000"/>
                </a:solidFill>
                <a:latin typeface="Arial"/>
              </a:rPr>
              <a:t>Third Outline Level</a:t>
            </a:r>
            <a:endParaRPr b="0" lang="en-US" sz="13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300" spc="-1" strike="noStrike">
                <a:solidFill>
                  <a:srgbClr val="000000"/>
                </a:solidFill>
                <a:latin typeface="Arial"/>
              </a:rPr>
              <a:t>Fourth Outline Level</a:t>
            </a:r>
            <a:endParaRPr b="0" lang="en-US" sz="13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300" spc="-1" strike="noStrike">
                <a:solidFill>
                  <a:srgbClr val="000000"/>
                </a:solidFill>
                <a:latin typeface="Arial"/>
              </a:rPr>
              <a:t>Fifth Outline Level</a:t>
            </a:r>
            <a:endParaRPr b="0" lang="en-US" sz="13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300" spc="-1" strike="noStrike">
                <a:solidFill>
                  <a:srgbClr val="000000"/>
                </a:solidFill>
                <a:latin typeface="Arial"/>
              </a:rPr>
              <a:t>Sixth Outline Level</a:t>
            </a:r>
            <a:endParaRPr b="0" lang="en-US" sz="13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300" spc="-1" strike="noStrike">
                <a:solidFill>
                  <a:srgbClr val="000000"/>
                </a:solidFill>
                <a:latin typeface="Arial"/>
              </a:rPr>
              <a:t>Seventh Outline Level</a:t>
            </a:r>
            <a:endParaRPr b="0" lang="en-US" sz="1300" spc="-1" strike="noStrike">
              <a:solidFill>
                <a:srgbClr val="000000"/>
              </a:solidFill>
              <a:latin typeface="Arial"/>
            </a:endParaRPr>
          </a:p>
        </p:txBody>
      </p:sp>
      <p:sp>
        <p:nvSpPr>
          <p:cNvPr id="93" name="PlaceHolder 7"/>
          <p:cNvSpPr>
            <a:spLocks noGrp="1"/>
          </p:cNvSpPr>
          <p:nvPr>
            <p:ph type="sldNum"/>
          </p:nvPr>
        </p:nvSpPr>
        <p:spPr>
          <a:xfrm>
            <a:off x="8536320" y="4749840"/>
            <a:ext cx="548280" cy="393120"/>
          </a:xfrm>
          <a:prstGeom prst="rect">
            <a:avLst/>
          </a:prstGeom>
        </p:spPr>
        <p:txBody>
          <a:bodyPr tIns="91440" bIns="91440" anchor="ctr"/>
          <a:p>
            <a:pPr algn="r">
              <a:lnSpc>
                <a:spcPct val="100000"/>
              </a:lnSpc>
            </a:pPr>
            <a:fld id="{258E8429-77AD-433D-B15A-941B26F13578}" type="slidenum">
              <a:rPr b="0" lang="en-US" sz="1000" spc="-1" strike="noStrike">
                <a:solidFill>
                  <a:srgbClr val="595959"/>
                </a:solidFill>
                <a:latin typeface="Lato"/>
                <a:ea typeface="Lato"/>
              </a:rPr>
              <a:t>&lt;number&gt;</a:t>
            </a:fld>
            <a:endParaRPr b="0" lang="en-US" sz="10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30" name="PlaceHolder 1"/>
          <p:cNvSpPr>
            <a:spLocks noGrp="1"/>
          </p:cNvSpPr>
          <p:nvPr>
            <p:ph type="sldNum"/>
          </p:nvPr>
        </p:nvSpPr>
        <p:spPr>
          <a:xfrm>
            <a:off x="8536320" y="4749840"/>
            <a:ext cx="548280" cy="393120"/>
          </a:xfrm>
          <a:prstGeom prst="rect">
            <a:avLst/>
          </a:prstGeom>
        </p:spPr>
        <p:txBody>
          <a:bodyPr tIns="91440" bIns="91440" anchor="ctr"/>
          <a:p>
            <a:pPr algn="r">
              <a:lnSpc>
                <a:spcPct val="100000"/>
              </a:lnSpc>
            </a:pPr>
            <a:fld id="{34F00BAA-43F8-46BA-AC9E-61A5E3330BF9}" type="slidenum">
              <a:rPr b="0" lang="en-US" sz="1000" spc="-1" strike="noStrike">
                <a:solidFill>
                  <a:srgbClr val="595959"/>
                </a:solidFill>
                <a:latin typeface="Lato"/>
                <a:ea typeface="Lato"/>
              </a:rPr>
              <a:t>&lt;number&gt;</a:t>
            </a:fld>
            <a:endParaRPr b="0" lang="en-US" sz="1000" spc="-1" strike="noStrike">
              <a:latin typeface="Times New Roman"/>
            </a:endParaRPr>
          </a:p>
        </p:txBody>
      </p:sp>
      <p:sp>
        <p:nvSpPr>
          <p:cNvPr id="131" name="PlaceHolder 2"/>
          <p:cNvSpPr>
            <a:spLocks noGrp="1"/>
          </p:cNvSpPr>
          <p:nvPr>
            <p:ph type="title"/>
          </p:nvPr>
        </p:nvSpPr>
        <p:spPr>
          <a:xfrm>
            <a:off x="457200" y="205200"/>
            <a:ext cx="8229240" cy="858600"/>
          </a:xfrm>
          <a:prstGeom prst="rect">
            <a:avLst/>
          </a:prstGeom>
        </p:spPr>
        <p:txBody>
          <a:bodyPr lIns="0" rIns="0" tIns="0" bIns="0" anchor="ctr"/>
          <a:p>
            <a:r>
              <a:rPr b="0" lang="en-US" sz="1400" spc="-1" strike="noStrike">
                <a:solidFill>
                  <a:srgbClr val="000000"/>
                </a:solidFill>
                <a:latin typeface="Arial"/>
              </a:rPr>
              <a:t>Click to edit the title text format</a:t>
            </a:r>
            <a:endParaRPr b="0" lang="en-US" sz="1400" spc="-1" strike="noStrike">
              <a:solidFill>
                <a:srgbClr val="000000"/>
              </a:solidFill>
              <a:latin typeface="Arial"/>
            </a:endParaRPr>
          </a:p>
        </p:txBody>
      </p:sp>
      <p:sp>
        <p:nvSpPr>
          <p:cNvPr id="132" name="PlaceHolder 3"/>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1400" spc="-1" strike="noStrike">
                <a:solidFill>
                  <a:srgbClr val="000000"/>
                </a:solidFill>
                <a:latin typeface="Arial"/>
              </a:rPr>
              <a:t>Click to edit the outline text format</a:t>
            </a:r>
            <a:endParaRPr b="0" lang="en-US"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400" spc="-1" strike="noStrike">
                <a:solidFill>
                  <a:srgbClr val="000000"/>
                </a:solidFill>
                <a:latin typeface="Arial"/>
              </a:rPr>
              <a:t>Second Outline Level</a:t>
            </a:r>
            <a:endParaRPr b="0" lang="en-US"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400" spc="-1" strike="noStrike">
                <a:solidFill>
                  <a:srgbClr val="000000"/>
                </a:solidFill>
                <a:latin typeface="Arial"/>
              </a:rPr>
              <a:t>Third Outline Level</a:t>
            </a:r>
            <a:endParaRPr b="0" lang="en-US"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400" spc="-1" strike="noStrike">
                <a:solidFill>
                  <a:srgbClr val="000000"/>
                </a:solidFill>
                <a:latin typeface="Arial"/>
              </a:rPr>
              <a:t>Fourth Outline Level</a:t>
            </a:r>
            <a:endParaRPr b="0" lang="en-US"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69" name="CustomShape 1"/>
          <p:cNvSpPr/>
          <p:nvPr/>
        </p:nvSpPr>
        <p:spPr>
          <a:xfrm>
            <a:off x="0" y="0"/>
            <a:ext cx="9143640" cy="487440"/>
          </a:xfrm>
          <a:prstGeom prst="rect">
            <a:avLst/>
          </a:prstGeom>
          <a:solidFill>
            <a:schemeClr val="lt2"/>
          </a:solidFill>
          <a:ln>
            <a:noFill/>
          </a:ln>
        </p:spPr>
        <p:style>
          <a:lnRef idx="0"/>
          <a:fillRef idx="0"/>
          <a:effectRef idx="0"/>
          <a:fontRef idx="minor"/>
        </p:style>
      </p:sp>
      <p:grpSp>
        <p:nvGrpSpPr>
          <p:cNvPr id="170" name="Group 2"/>
          <p:cNvGrpSpPr/>
          <p:nvPr/>
        </p:nvGrpSpPr>
        <p:grpSpPr>
          <a:xfrm>
            <a:off x="830520" y="1191600"/>
            <a:ext cx="745200" cy="45360"/>
            <a:chOff x="830520" y="1191600"/>
            <a:chExt cx="745200" cy="45360"/>
          </a:xfrm>
        </p:grpSpPr>
        <p:sp>
          <p:nvSpPr>
            <p:cNvPr id="171" name="CustomShape 3"/>
            <p:cNvSpPr/>
            <p:nvPr/>
          </p:nvSpPr>
          <p:spPr>
            <a:xfrm rot="16200000">
              <a:off x="1366560" y="1027800"/>
              <a:ext cx="45360" cy="372600"/>
            </a:xfrm>
            <a:prstGeom prst="rect">
              <a:avLst/>
            </a:prstGeom>
            <a:solidFill>
              <a:schemeClr val="accent3"/>
            </a:solidFill>
            <a:ln>
              <a:noFill/>
            </a:ln>
          </p:spPr>
          <p:style>
            <a:lnRef idx="0"/>
            <a:fillRef idx="0"/>
            <a:effectRef idx="0"/>
            <a:fontRef idx="minor"/>
          </p:style>
        </p:sp>
        <p:sp>
          <p:nvSpPr>
            <p:cNvPr id="172" name="CustomShape 4"/>
            <p:cNvSpPr/>
            <p:nvPr/>
          </p:nvSpPr>
          <p:spPr>
            <a:xfrm rot="16200000">
              <a:off x="995400" y="1026360"/>
              <a:ext cx="45360" cy="375480"/>
            </a:xfrm>
            <a:prstGeom prst="rect">
              <a:avLst/>
            </a:prstGeom>
            <a:solidFill>
              <a:schemeClr val="dk1"/>
            </a:solidFill>
            <a:ln>
              <a:noFill/>
            </a:ln>
          </p:spPr>
          <p:style>
            <a:lnRef idx="0"/>
            <a:fillRef idx="0"/>
            <a:effectRef idx="0"/>
            <a:fontRef idx="minor"/>
          </p:style>
        </p:sp>
      </p:grpSp>
      <p:sp>
        <p:nvSpPr>
          <p:cNvPr id="173" name="PlaceHolder 5"/>
          <p:cNvSpPr>
            <a:spLocks noGrp="1"/>
          </p:cNvSpPr>
          <p:nvPr>
            <p:ph type="title"/>
          </p:nvPr>
        </p:nvSpPr>
        <p:spPr>
          <a:xfrm>
            <a:off x="729360" y="1318680"/>
            <a:ext cx="7688160" cy="534960"/>
          </a:xfrm>
          <a:prstGeom prst="rect">
            <a:avLst/>
          </a:prstGeom>
        </p:spPr>
        <p:txBody>
          <a:bodyPr tIns="91440" bIns="91440"/>
          <a:p>
            <a:r>
              <a:rPr b="0" lang="en-US" sz="2600" spc="-1" strike="noStrike">
                <a:solidFill>
                  <a:srgbClr val="000000"/>
                </a:solidFill>
                <a:latin typeface="Arial"/>
              </a:rPr>
              <a:t>Click to edit the title text format</a:t>
            </a:r>
            <a:endParaRPr b="0" lang="en-US" sz="2600" spc="-1" strike="noStrike">
              <a:solidFill>
                <a:srgbClr val="000000"/>
              </a:solidFill>
              <a:latin typeface="Arial"/>
            </a:endParaRPr>
          </a:p>
        </p:txBody>
      </p:sp>
      <p:sp>
        <p:nvSpPr>
          <p:cNvPr id="174" name="PlaceHolder 6"/>
          <p:cNvSpPr>
            <a:spLocks noGrp="1"/>
          </p:cNvSpPr>
          <p:nvPr>
            <p:ph type="sldNum"/>
          </p:nvPr>
        </p:nvSpPr>
        <p:spPr>
          <a:xfrm>
            <a:off x="8536320" y="4749840"/>
            <a:ext cx="548280" cy="393120"/>
          </a:xfrm>
          <a:prstGeom prst="rect">
            <a:avLst/>
          </a:prstGeom>
        </p:spPr>
        <p:txBody>
          <a:bodyPr tIns="91440" bIns="91440" anchor="ctr"/>
          <a:p>
            <a:pPr algn="r">
              <a:lnSpc>
                <a:spcPct val="100000"/>
              </a:lnSpc>
            </a:pPr>
            <a:fld id="{F8FEB555-47C7-4EEF-B8CA-9D95FBCC1616}" type="slidenum">
              <a:rPr b="0" lang="en-US" sz="1000" spc="-1" strike="noStrike">
                <a:solidFill>
                  <a:srgbClr val="595959"/>
                </a:solidFill>
                <a:latin typeface="Lato"/>
                <a:ea typeface="Lato"/>
              </a:rPr>
              <a:t>&lt;number&gt;</a:t>
            </a:fld>
            <a:endParaRPr b="0" lang="en-US" sz="1000" spc="-1" strike="noStrike">
              <a:latin typeface="Times New Roman"/>
            </a:endParaRPr>
          </a:p>
        </p:txBody>
      </p:sp>
      <p:sp>
        <p:nvSpPr>
          <p:cNvPr id="175" name="PlaceHolder 7"/>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1400" spc="-1" strike="noStrike">
                <a:solidFill>
                  <a:srgbClr val="000000"/>
                </a:solidFill>
                <a:latin typeface="Arial"/>
              </a:rPr>
              <a:t>Click to edit the outline text format</a:t>
            </a:r>
            <a:endParaRPr b="0" lang="en-US"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400" spc="-1" strike="noStrike">
                <a:solidFill>
                  <a:srgbClr val="000000"/>
                </a:solidFill>
                <a:latin typeface="Arial"/>
              </a:rPr>
              <a:t>Second Outline Level</a:t>
            </a:r>
            <a:endParaRPr b="0" lang="en-US"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400" spc="-1" strike="noStrike">
                <a:solidFill>
                  <a:srgbClr val="000000"/>
                </a:solidFill>
                <a:latin typeface="Arial"/>
              </a:rPr>
              <a:t>Third Outline Level</a:t>
            </a:r>
            <a:endParaRPr b="0" lang="en-US"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400" spc="-1" strike="noStrike">
                <a:solidFill>
                  <a:srgbClr val="000000"/>
                </a:solidFill>
                <a:latin typeface="Arial"/>
              </a:rPr>
              <a:t>Fourth Outline Level</a:t>
            </a:r>
            <a:endParaRPr b="0" lang="en-US"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 id="2147483712" r:id="rId13"/>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0.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slideLayout" Target="../slideLayouts/slideLayout27.xml"/>
</Relationships>
</file>

<file path=ppt/slides/_rels/slide11.xml.rels><?xml version="1.0" encoding="UTF-8"?>
<Relationships xmlns="http://schemas.openxmlformats.org/package/2006/relationships"><Relationship Id="rId1" Type="http://schemas.openxmlformats.org/officeDocument/2006/relationships/slideLayout" Target="../slideLayouts/slideLayout27.xml"/>
</Relationships>
</file>

<file path=ppt/slides/_rels/slide12.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image" Target="../media/image8.png"/><Relationship Id="rId3" Type="http://schemas.openxmlformats.org/officeDocument/2006/relationships/image" Target="../media/image9.png"/><Relationship Id="rId4" Type="http://schemas.openxmlformats.org/officeDocument/2006/relationships/slideLayout" Target="../slideLayouts/slideLayout16.xml"/>
</Relationships>
</file>

<file path=ppt/slides/_rels/slide13.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image" Target="../media/image11.png"/><Relationship Id="rId3" Type="http://schemas.openxmlformats.org/officeDocument/2006/relationships/slideLayout" Target="../slideLayouts/slideLayout16.xml"/>
</Relationships>
</file>

<file path=ppt/slides/_rels/slide14.xml.rels><?xml version="1.0" encoding="UTF-8"?>
<Relationships xmlns="http://schemas.openxmlformats.org/package/2006/relationships"><Relationship Id="rId1" Type="http://schemas.openxmlformats.org/officeDocument/2006/relationships/slideLayout" Target="../slideLayouts/slideLayout27.xml"/>
</Relationships>
</file>

<file path=ppt/slides/_rels/slide15.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slideLayout" Target="../slideLayouts/slideLayout27.xml"/>
</Relationships>
</file>

<file path=ppt/slides/_rels/slide16.xml.rels><?xml version="1.0" encoding="UTF-8"?>
<Relationships xmlns="http://schemas.openxmlformats.org/package/2006/relationships"><Relationship Id="rId1" Type="http://schemas.openxmlformats.org/officeDocument/2006/relationships/slideLayout" Target="../slideLayouts/slideLayout27.xml"/>
</Relationships>
</file>

<file path=ppt/slides/_rels/slide17.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27.xml"/>
</Relationships>
</file>

<file path=ppt/slides/_rels/slide18.xml.rels><?xml version="1.0" encoding="UTF-8"?>
<Relationships xmlns="http://schemas.openxmlformats.org/package/2006/relationships"><Relationship Id="rId1" Type="http://schemas.openxmlformats.org/officeDocument/2006/relationships/slideLayout" Target="../slideLayouts/slideLayout27.xml"/>
</Relationships>
</file>

<file path=ppt/slides/_rels/slide19.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image" Target="../media/image15.png"/><Relationship Id="rId3" Type="http://schemas.openxmlformats.org/officeDocument/2006/relationships/slideLayout" Target="../slideLayouts/slideLayout37.xml"/>
</Relationships>
</file>

<file path=ppt/slides/_rels/slide2.xml.rels><?xml version="1.0" encoding="UTF-8"?>
<Relationships xmlns="http://schemas.openxmlformats.org/package/2006/relationships"><Relationship Id="rId1" Type="http://schemas.openxmlformats.org/officeDocument/2006/relationships/hyperlink" Target="mailto:ggorski@iu.edu" TargetMode="External"/><Relationship Id="rId2" Type="http://schemas.openxmlformats.org/officeDocument/2006/relationships/slideLayout" Target="../slideLayouts/slideLayout16.xml"/>
</Relationships>
</file>

<file path=ppt/slides/_rels/slide20.xml.rels><?xml version="1.0" encoding="UTF-8"?>
<Relationships xmlns="http://schemas.openxmlformats.org/package/2006/relationships"><Relationship Id="rId1" Type="http://schemas.openxmlformats.org/officeDocument/2006/relationships/slideLayout" Target="../slideLayouts/slideLayout27.xml"/>
</Relationships>
</file>

<file path=ppt/slides/_rels/slide21.xml.rels><?xml version="1.0" encoding="UTF-8"?>
<Relationships xmlns="http://schemas.openxmlformats.org/package/2006/relationships"><Relationship Id="rId1" Type="http://schemas.openxmlformats.org/officeDocument/2006/relationships/slideLayout" Target="../slideLayouts/slideLayout27.xml"/>
</Relationships>
</file>

<file path=ppt/slides/_rels/slide22.xml.rels><?xml version="1.0" encoding="UTF-8"?>
<Relationships xmlns="http://schemas.openxmlformats.org/package/2006/relationships"><Relationship Id="rId1" Type="http://schemas.openxmlformats.org/officeDocument/2006/relationships/slideLayout" Target="../slideLayouts/slideLayout27.xml"/>
</Relationships>
</file>

<file path=ppt/slides/_rels/slide23.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image" Target="../media/image17.png"/><Relationship Id="rId3" Type="http://schemas.openxmlformats.org/officeDocument/2006/relationships/slideLayout" Target="../slideLayouts/slideLayout37.xml"/>
</Relationships>
</file>

<file path=ppt/slides/_rels/slide24.xml.rels><?xml version="1.0" encoding="UTF-8"?>
<Relationships xmlns="http://schemas.openxmlformats.org/package/2006/relationships"><Relationship Id="rId1" Type="http://schemas.openxmlformats.org/officeDocument/2006/relationships/slideLayout" Target="../slideLayouts/slideLayout27.xml"/>
</Relationships>
</file>

<file path=ppt/slides/_rels/slide25.xml.rels><?xml version="1.0" encoding="UTF-8"?>
<Relationships xmlns="http://schemas.openxmlformats.org/package/2006/relationships"><Relationship Id="rId1" Type="http://schemas.openxmlformats.org/officeDocument/2006/relationships/slideLayout" Target="../slideLayouts/slideLayout27.xml"/>
</Relationships>
</file>

<file path=ppt/slides/_rels/slide26.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37.xml"/>
</Relationships>
</file>

<file path=ppt/slides/_rels/slide27.xml.rels><?xml version="1.0" encoding="UTF-8"?>
<Relationships xmlns="http://schemas.openxmlformats.org/package/2006/relationships"><Relationship Id="rId1" Type="http://schemas.openxmlformats.org/officeDocument/2006/relationships/slideLayout" Target="../slideLayouts/slideLayout27.xml"/>
</Relationships>
</file>

<file path=ppt/slides/_rels/slide28.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image" Target="../media/image20.png"/><Relationship Id="rId3" Type="http://schemas.openxmlformats.org/officeDocument/2006/relationships/slideLayout" Target="../slideLayouts/slideLayout53.xml"/>
</Relationships>
</file>

<file path=ppt/slides/_rels/slide29.xml.rels><?xml version="1.0" encoding="UTF-8"?>
<Relationships xmlns="http://schemas.openxmlformats.org/package/2006/relationships"><Relationship Id="rId1" Type="http://schemas.openxmlformats.org/officeDocument/2006/relationships/slideLayout" Target="../slideLayouts/slideLayout27.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27.xml"/>
</Relationships>
</file>

<file path=ppt/slides/_rels/slide30.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slideLayout" Target="../slideLayouts/slideLayout16.xml"/>
</Relationships>
</file>

<file path=ppt/slides/_rels/slide31.xml.rels><?xml version="1.0" encoding="UTF-8"?>
<Relationships xmlns="http://schemas.openxmlformats.org/package/2006/relationships"><Relationship Id="rId1" Type="http://schemas.openxmlformats.org/officeDocument/2006/relationships/slideLayout" Target="../slideLayouts/slideLayout27.xml"/>
</Relationships>
</file>

<file path=ppt/slides/_rels/slide32.xml.rels><?xml version="1.0" encoding="UTF-8"?>
<Relationships xmlns="http://schemas.openxmlformats.org/package/2006/relationships"><Relationship Id="rId1" Type="http://schemas.openxmlformats.org/officeDocument/2006/relationships/image" Target="../media/image23.png"/><Relationship Id="rId2" Type="http://schemas.openxmlformats.org/officeDocument/2006/relationships/slideLayout" Target="../slideLayouts/slideLayout37.xml"/>
</Relationships>
</file>

<file path=ppt/slides/_rels/slide33.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slideLayout" Target="../slideLayouts/slideLayout53.xml"/>
</Relationships>
</file>

<file path=ppt/slides/_rels/slide34.xml.rels><?xml version="1.0" encoding="UTF-8"?>
<Relationships xmlns="http://schemas.openxmlformats.org/package/2006/relationships"><Relationship Id="rId1" Type="http://schemas.openxmlformats.org/officeDocument/2006/relationships/image" Target="../media/image25.png"/><Relationship Id="rId2" Type="http://schemas.openxmlformats.org/officeDocument/2006/relationships/slideLayout" Target="../slideLayouts/slideLayout53.xml"/>
</Relationships>
</file>

<file path=ppt/slides/_rels/slide35.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slideLayout" Target="../slideLayouts/slideLayout53.xml"/>
</Relationships>
</file>

<file path=ppt/slides/_rels/slide36.xml.rels><?xml version="1.0" encoding="UTF-8"?>
<Relationships xmlns="http://schemas.openxmlformats.org/package/2006/relationships"><Relationship Id="rId1" Type="http://schemas.openxmlformats.org/officeDocument/2006/relationships/image" Target="../media/image27.png"/><Relationship Id="rId2" Type="http://schemas.openxmlformats.org/officeDocument/2006/relationships/slideLayout" Target="../slideLayouts/slideLayout37.xml"/>
</Relationships>
</file>

<file path=ppt/slides/_rels/slide37.xml.rels><?xml version="1.0" encoding="UTF-8"?>
<Relationships xmlns="http://schemas.openxmlformats.org/package/2006/relationships"><Relationship Id="rId1" Type="http://schemas.openxmlformats.org/officeDocument/2006/relationships/slideLayout" Target="../slideLayouts/slideLayout27.xml"/>
</Relationships>
</file>

<file path=ppt/slides/_rels/slide38.xml.rels><?xml version="1.0" encoding="UTF-8"?>
<Relationships xmlns="http://schemas.openxmlformats.org/package/2006/relationships"><Relationship Id="rId1" Type="http://schemas.openxmlformats.org/officeDocument/2006/relationships/slideLayout" Target="../slideLayouts/slideLayout27.xml"/>
</Relationships>
</file>

<file path=ppt/slides/_rels/slide39.xml.rels><?xml version="1.0" encoding="UTF-8"?>
<Relationships xmlns="http://schemas.openxmlformats.org/package/2006/relationships"><Relationship Id="rId1" Type="http://schemas.openxmlformats.org/officeDocument/2006/relationships/image" Target="../media/image28.png"/><Relationship Id="rId2" Type="http://schemas.openxmlformats.org/officeDocument/2006/relationships/slideLayout" Target="../slideLayouts/slideLayout37.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27.xml"/>
</Relationships>
</file>

<file path=ppt/slides/_rels/slide40.xml.rels><?xml version="1.0" encoding="UTF-8"?>
<Relationships xmlns="http://schemas.openxmlformats.org/package/2006/relationships"><Relationship Id="rId1" Type="http://schemas.openxmlformats.org/officeDocument/2006/relationships/slideLayout" Target="../slideLayouts/slideLayout27.xml"/>
</Relationships>
</file>

<file path=ppt/slides/_rels/slide41.xml.rels><?xml version="1.0" encoding="UTF-8"?>
<Relationships xmlns="http://schemas.openxmlformats.org/package/2006/relationships"><Relationship Id="rId1" Type="http://schemas.openxmlformats.org/officeDocument/2006/relationships/image" Target="../media/image29.png"/><Relationship Id="rId2" Type="http://schemas.openxmlformats.org/officeDocument/2006/relationships/slideLayout" Target="../slideLayouts/slideLayout37.xml"/>
</Relationships>
</file>

<file path=ppt/slides/_rels/slide42.xml.rels><?xml version="1.0" encoding="UTF-8"?>
<Relationships xmlns="http://schemas.openxmlformats.org/package/2006/relationships"><Relationship Id="rId1" Type="http://schemas.openxmlformats.org/officeDocument/2006/relationships/slideLayout" Target="../slideLayouts/slideLayout27.xml"/>
</Relationships>
</file>

<file path=ppt/slides/_rels/slide43.xml.rels><?xml version="1.0" encoding="UTF-8"?>
<Relationships xmlns="http://schemas.openxmlformats.org/package/2006/relationships"><Relationship Id="rId1" Type="http://schemas.openxmlformats.org/officeDocument/2006/relationships/image" Target="../media/image30.png"/><Relationship Id="rId2" Type="http://schemas.openxmlformats.org/officeDocument/2006/relationships/slideLayout" Target="../slideLayouts/slideLayout37.xml"/>
</Relationships>
</file>

<file path=ppt/slides/_rels/slide44.xml.rels><?xml version="1.0" encoding="UTF-8"?>
<Relationships xmlns="http://schemas.openxmlformats.org/package/2006/relationships"><Relationship Id="rId1" Type="http://schemas.openxmlformats.org/officeDocument/2006/relationships/slideLayout" Target="../slideLayouts/slideLayout27.xml"/>
</Relationships>
</file>

<file path=ppt/slides/_rels/slide45.xml.rels><?xml version="1.0" encoding="UTF-8"?>
<Relationships xmlns="http://schemas.openxmlformats.org/package/2006/relationships"><Relationship Id="rId1" Type="http://schemas.openxmlformats.org/officeDocument/2006/relationships/slideLayout" Target="../slideLayouts/slideLayout53.xml"/>
</Relationships>
</file>

<file path=ppt/slides/_rels/slide46.xml.rels><?xml version="1.0" encoding="UTF-8"?>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37.xml"/>
</Relationships>
</file>

<file path=ppt/slides/_rels/slide47.xml.rels><?xml version="1.0" encoding="UTF-8"?>
<Relationships xmlns="http://schemas.openxmlformats.org/package/2006/relationships"><Relationship Id="rId1" Type="http://schemas.openxmlformats.org/officeDocument/2006/relationships/slideLayout" Target="../slideLayouts/slideLayout53.xml"/>
</Relationships>
</file>

<file path=ppt/slides/_rels/slide48.xml.rels><?xml version="1.0" encoding="UTF-8"?>
<Relationships xmlns="http://schemas.openxmlformats.org/package/2006/relationships"><Relationship Id="rId1" Type="http://schemas.openxmlformats.org/officeDocument/2006/relationships/slideLayout" Target="../slideLayouts/slideLayout27.xml"/>
</Relationships>
</file>

<file path=ppt/slides/_rels/slide49.xml.rels><?xml version="1.0" encoding="UTF-8"?>
<Relationships xmlns="http://schemas.openxmlformats.org/package/2006/relationships"><Relationship Id="rId1" Type="http://schemas.openxmlformats.org/officeDocument/2006/relationships/slideLayout" Target="../slideLayouts/slideLayout27.xml"/>
</Relationships>
</file>

<file path=ppt/slides/_rels/slide5.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27.xml"/>
</Relationships>
</file>

<file path=ppt/slides/_rels/slide50.xml.rels><?xml version="1.0" encoding="UTF-8"?>
<Relationships xmlns="http://schemas.openxmlformats.org/package/2006/relationships"><Relationship Id="rId1" Type="http://schemas.openxmlformats.org/officeDocument/2006/relationships/slideLayout" Target="../slideLayouts/slideLayout53.xml"/>
</Relationships>
</file>

<file path=ppt/slides/_rels/slide51.xml.rels><?xml version="1.0" encoding="UTF-8"?>
<Relationships xmlns="http://schemas.openxmlformats.org/package/2006/relationships"><Relationship Id="rId1" Type="http://schemas.openxmlformats.org/officeDocument/2006/relationships/image" Target="../media/image32.png"/><Relationship Id="rId2" Type="http://schemas.openxmlformats.org/officeDocument/2006/relationships/slideLayout" Target="../slideLayouts/slideLayout37.xml"/>
</Relationships>
</file>

<file path=ppt/slides/_rels/slide52.xml.rels><?xml version="1.0" encoding="UTF-8"?>
<Relationships xmlns="http://schemas.openxmlformats.org/package/2006/relationships"><Relationship Id="rId1" Type="http://schemas.openxmlformats.org/officeDocument/2006/relationships/image" Target="../media/image33.png"/><Relationship Id="rId2" Type="http://schemas.openxmlformats.org/officeDocument/2006/relationships/slideLayout" Target="../slideLayouts/slideLayout37.xml"/>
</Relationships>
</file>

<file path=ppt/slides/_rels/slide53.xml.rels><?xml version="1.0" encoding="UTF-8"?>
<Relationships xmlns="http://schemas.openxmlformats.org/package/2006/relationships"><Relationship Id="rId1" Type="http://schemas.openxmlformats.org/officeDocument/2006/relationships/slideLayout" Target="../slideLayouts/slideLayout27.xml"/>
</Relationships>
</file>

<file path=ppt/slides/_rels/slide6.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27.xml"/>
</Relationships>
</file>

<file path=ppt/slides/_rels/slide7.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27.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27.xml"/>
</Relationships>
</file>

<file path=ppt/slides/_rels/slide9.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image" Target="../media/image5.png"/><Relationship Id="rId3" Type="http://schemas.openxmlformats.org/officeDocument/2006/relationships/slideLayout" Target="../slideLayouts/slideLayout27.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2" name="TextShape 1"/>
          <p:cNvSpPr txBox="1"/>
          <p:nvPr/>
        </p:nvSpPr>
        <p:spPr>
          <a:xfrm>
            <a:off x="729360" y="1322280"/>
            <a:ext cx="7687800" cy="1664280"/>
          </a:xfrm>
          <a:prstGeom prst="rect">
            <a:avLst/>
          </a:prstGeom>
          <a:noFill/>
          <a:ln>
            <a:noFill/>
          </a:ln>
        </p:spPr>
        <p:txBody>
          <a:bodyPr tIns="91440" bIns="91440"/>
          <a:p>
            <a:pPr>
              <a:lnSpc>
                <a:spcPct val="100000"/>
              </a:lnSpc>
            </a:pPr>
            <a:r>
              <a:rPr b="1" lang="en-US" sz="4200" spc="-1" strike="noStrike">
                <a:solidFill>
                  <a:srgbClr val="1a1a1a"/>
                </a:solidFill>
                <a:latin typeface="Raleway"/>
                <a:ea typeface="Raleway"/>
              </a:rPr>
              <a:t>Ultima 2.0</a:t>
            </a:r>
            <a:endParaRPr b="0" lang="en-US" sz="4200" spc="-1" strike="noStrike">
              <a:solidFill>
                <a:srgbClr val="000000"/>
              </a:solidFill>
              <a:latin typeface="Arial"/>
            </a:endParaRPr>
          </a:p>
        </p:txBody>
      </p:sp>
      <p:sp>
        <p:nvSpPr>
          <p:cNvPr id="213" name="TextShape 2"/>
          <p:cNvSpPr txBox="1"/>
          <p:nvPr/>
        </p:nvSpPr>
        <p:spPr>
          <a:xfrm>
            <a:off x="729720" y="3173040"/>
            <a:ext cx="7687800" cy="540720"/>
          </a:xfrm>
          <a:prstGeom prst="rect">
            <a:avLst/>
          </a:prstGeom>
          <a:noFill/>
          <a:ln>
            <a:noFill/>
          </a:ln>
        </p:spPr>
        <p:txBody>
          <a:bodyPr tIns="91440" bIns="91440"/>
          <a:p>
            <a:pPr>
              <a:lnSpc>
                <a:spcPct val="100000"/>
              </a:lnSpc>
            </a:pPr>
            <a:r>
              <a:rPr b="0" lang="en-US" sz="1600" spc="-1" strike="noStrike">
                <a:solidFill>
                  <a:srgbClr val="595959"/>
                </a:solidFill>
                <a:latin typeface="Lato"/>
                <a:ea typeface="Lato"/>
              </a:rPr>
              <a:t>Phase V - Final presentation</a:t>
            </a:r>
            <a:endParaRPr b="0" lang="en-US" sz="1600" spc="-1" strike="noStrike">
              <a:latin typeface="Arial"/>
            </a:endParaRPr>
          </a:p>
          <a:p>
            <a:pPr>
              <a:lnSpc>
                <a:spcPct val="100000"/>
              </a:lnSpc>
            </a:pPr>
            <a:endParaRPr b="0" lang="en-US" sz="1600" spc="-1" strike="noStrike">
              <a:latin typeface="Arial"/>
            </a:endParaRPr>
          </a:p>
          <a:p>
            <a:pPr>
              <a:lnSpc>
                <a:spcPct val="100000"/>
              </a:lnSpc>
            </a:pPr>
            <a:endParaRPr b="0" lang="en-US" sz="1600" spc="-1" strike="noStrike">
              <a:latin typeface="Arial"/>
            </a:endParaRPr>
          </a:p>
          <a:p>
            <a:pPr>
              <a:lnSpc>
                <a:spcPct val="100000"/>
              </a:lnSpc>
            </a:pPr>
            <a:endParaRPr b="0" lang="en-US" sz="1600" spc="-1" strike="noStrike">
              <a:latin typeface="Arial"/>
            </a:endParaRPr>
          </a:p>
          <a:p>
            <a:pPr marL="2743200" indent="457200">
              <a:lnSpc>
                <a:spcPct val="100000"/>
              </a:lnSpc>
            </a:pPr>
            <a:r>
              <a:rPr b="0" lang="en-US" sz="1200" spc="-1" strike="noStrike">
                <a:solidFill>
                  <a:srgbClr val="595959"/>
                </a:solidFill>
                <a:latin typeface="Lato"/>
                <a:ea typeface="Lato"/>
              </a:rPr>
              <a:t>Giovanna Gorski</a:t>
            </a:r>
            <a:endParaRPr b="0" lang="en-US" sz="1200" spc="-1" strike="noStrike">
              <a:latin typeface="Arial"/>
            </a:endParaRPr>
          </a:p>
        </p:txBody>
      </p:sp>
    </p:spTree>
  </p:cSld>
  <p:timing>
    <p:tnLst>
      <p:par>
        <p:cTn id="1" dur="indefinite" restart="never" nodeType="tmRoot">
          <p:childTnLst>
            <p:seq>
              <p:cTn id="2" dur="indefinite" nodeType="mainSeq"/>
              <p:prevCondLst>
                <p:cond delay="0" evt="onPrev">
                  <p:tgtEl>
                    <p:sldTgt/>
                  </p:tgtEl>
                </p:cond>
              </p:prevCondLst>
              <p:nextCondLst>
                <p:cond delay="0" evt="onNext">
                  <p:tgtEl>
                    <p:sldTgt/>
                  </p:tgtEl>
                </p:cond>
              </p:nextCondLst>
            </p:seq>
          </p:childTnLst>
        </p:cTn>
      </p:par>
    </p:tnLst>
  </p:timing>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6" name="TextShape 1"/>
          <p:cNvSpPr txBox="1"/>
          <p:nvPr/>
        </p:nvSpPr>
        <p:spPr>
          <a:xfrm>
            <a:off x="729360" y="1318680"/>
            <a:ext cx="7688520" cy="534960"/>
          </a:xfrm>
          <a:prstGeom prst="rect">
            <a:avLst/>
          </a:prstGeom>
          <a:noFill/>
          <a:ln>
            <a:noFill/>
          </a:ln>
        </p:spPr>
        <p:txBody>
          <a:bodyPr tIns="91440" bIns="91440"/>
          <a:p>
            <a:pPr>
              <a:lnSpc>
                <a:spcPct val="100000"/>
              </a:lnSpc>
            </a:pPr>
            <a:r>
              <a:rPr b="1" lang="en-US" sz="2600" spc="-1" strike="noStrike">
                <a:solidFill>
                  <a:srgbClr val="1a1a1a"/>
                </a:solidFill>
                <a:latin typeface="Raleway"/>
                <a:ea typeface="Raleway"/>
              </a:rPr>
              <a:t>Thread States</a:t>
            </a:r>
            <a:endParaRPr b="0" lang="en-US" sz="2600" spc="-1" strike="noStrike">
              <a:solidFill>
                <a:srgbClr val="000000"/>
              </a:solidFill>
              <a:latin typeface="Arial"/>
            </a:endParaRPr>
          </a:p>
        </p:txBody>
      </p:sp>
      <p:sp>
        <p:nvSpPr>
          <p:cNvPr id="237" name="TextShape 2"/>
          <p:cNvSpPr txBox="1"/>
          <p:nvPr/>
        </p:nvSpPr>
        <p:spPr>
          <a:xfrm>
            <a:off x="729360" y="2079000"/>
            <a:ext cx="7688520" cy="2260800"/>
          </a:xfrm>
          <a:prstGeom prst="rect">
            <a:avLst/>
          </a:prstGeom>
          <a:noFill/>
          <a:ln>
            <a:noFill/>
          </a:ln>
        </p:spPr>
        <p:txBody>
          <a:bodyPr tIns="91440" bIns="91440"/>
          <a:p>
            <a:pPr>
              <a:lnSpc>
                <a:spcPct val="115000"/>
              </a:lnSpc>
            </a:pPr>
            <a:r>
              <a:rPr b="0" lang="en-US" sz="1300" spc="-1" strike="noStrike">
                <a:solidFill>
                  <a:srgbClr val="595959"/>
                </a:solidFill>
                <a:latin typeface="Lato"/>
                <a:ea typeface="Lato"/>
              </a:rPr>
              <a:t>READY - Ready to run.</a:t>
            </a:r>
            <a:endParaRPr b="0" lang="en-US" sz="1300" spc="-1" strike="noStrike">
              <a:solidFill>
                <a:srgbClr val="000000"/>
              </a:solidFill>
              <a:latin typeface="Arial"/>
            </a:endParaRPr>
          </a:p>
          <a:p>
            <a:pPr>
              <a:lnSpc>
                <a:spcPct val="115000"/>
              </a:lnSpc>
              <a:spcBef>
                <a:spcPts val="1599"/>
              </a:spcBef>
            </a:pPr>
            <a:r>
              <a:rPr b="0" lang="en-US" sz="1300" spc="-1" strike="noStrike">
                <a:solidFill>
                  <a:srgbClr val="595959"/>
                </a:solidFill>
                <a:latin typeface="Lato"/>
                <a:ea typeface="Lato"/>
              </a:rPr>
              <a:t>RUNNING - Currently running.</a:t>
            </a:r>
            <a:endParaRPr b="0" lang="en-US" sz="1300" spc="-1" strike="noStrike">
              <a:solidFill>
                <a:srgbClr val="000000"/>
              </a:solidFill>
              <a:latin typeface="Arial"/>
            </a:endParaRPr>
          </a:p>
          <a:p>
            <a:pPr>
              <a:lnSpc>
                <a:spcPct val="115000"/>
              </a:lnSpc>
              <a:spcBef>
                <a:spcPts val="1599"/>
              </a:spcBef>
            </a:pPr>
            <a:r>
              <a:rPr b="0" lang="en-US" sz="1300" spc="-1" strike="noStrike">
                <a:solidFill>
                  <a:srgbClr val="595959"/>
                </a:solidFill>
                <a:latin typeface="Lato"/>
                <a:ea typeface="Lato"/>
              </a:rPr>
              <a:t>BLOCKED - Waiting on resource.</a:t>
            </a:r>
            <a:endParaRPr b="0" lang="en-US" sz="1300" spc="-1" strike="noStrike">
              <a:solidFill>
                <a:srgbClr val="000000"/>
              </a:solidFill>
              <a:latin typeface="Arial"/>
            </a:endParaRPr>
          </a:p>
          <a:p>
            <a:pPr>
              <a:lnSpc>
                <a:spcPct val="115000"/>
              </a:lnSpc>
              <a:spcBef>
                <a:spcPts val="1599"/>
              </a:spcBef>
              <a:spcAft>
                <a:spcPts val="1599"/>
              </a:spcAft>
            </a:pPr>
            <a:r>
              <a:rPr b="0" lang="en-US" sz="1300" spc="-1" strike="noStrike">
                <a:solidFill>
                  <a:srgbClr val="595959"/>
                </a:solidFill>
                <a:latin typeface="Lato"/>
                <a:ea typeface="Lato"/>
              </a:rPr>
              <a:t>DEAD - Thread Killed.</a:t>
            </a:r>
            <a:endParaRPr b="0" lang="en-US" sz="1300" spc="-1" strike="noStrike">
              <a:solidFill>
                <a:srgbClr val="000000"/>
              </a:solidFill>
              <a:latin typeface="Arial"/>
            </a:endParaRPr>
          </a:p>
        </p:txBody>
      </p:sp>
      <p:pic>
        <p:nvPicPr>
          <p:cNvPr id="238" name="Google Shape;148;p22" descr=""/>
          <p:cNvPicPr/>
          <p:nvPr/>
        </p:nvPicPr>
        <p:blipFill>
          <a:blip r:embed="rId1"/>
          <a:stretch/>
        </p:blipFill>
        <p:spPr>
          <a:xfrm>
            <a:off x="6525000" y="2271960"/>
            <a:ext cx="1638000" cy="1323720"/>
          </a:xfrm>
          <a:prstGeom prst="rect">
            <a:avLst/>
          </a:prstGeom>
          <a:ln>
            <a:noFill/>
          </a:ln>
        </p:spPr>
      </p:pic>
    </p:spTree>
  </p:cSld>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9" name="TextShape 1"/>
          <p:cNvSpPr txBox="1"/>
          <p:nvPr/>
        </p:nvSpPr>
        <p:spPr>
          <a:xfrm>
            <a:off x="729360" y="1318680"/>
            <a:ext cx="7688520" cy="534960"/>
          </a:xfrm>
          <a:prstGeom prst="rect">
            <a:avLst/>
          </a:prstGeom>
          <a:noFill/>
          <a:ln>
            <a:noFill/>
          </a:ln>
        </p:spPr>
        <p:txBody>
          <a:bodyPr tIns="91440" bIns="91440"/>
          <a:p>
            <a:pPr>
              <a:lnSpc>
                <a:spcPct val="100000"/>
              </a:lnSpc>
            </a:pPr>
            <a:r>
              <a:rPr b="1" lang="en-US" sz="2600" spc="-1" strike="noStrike">
                <a:solidFill>
                  <a:srgbClr val="1a1a1a"/>
                </a:solidFill>
                <a:latin typeface="Raleway"/>
                <a:ea typeface="Raleway"/>
              </a:rPr>
              <a:t>Unit Testing</a:t>
            </a:r>
            <a:endParaRPr b="0" lang="en-US" sz="2600" spc="-1" strike="noStrike">
              <a:solidFill>
                <a:srgbClr val="000000"/>
              </a:solidFill>
              <a:latin typeface="Arial"/>
            </a:endParaRPr>
          </a:p>
        </p:txBody>
      </p:sp>
      <p:sp>
        <p:nvSpPr>
          <p:cNvPr id="240" name="TextShape 2"/>
          <p:cNvSpPr txBox="1"/>
          <p:nvPr/>
        </p:nvSpPr>
        <p:spPr>
          <a:xfrm>
            <a:off x="729360" y="2079000"/>
            <a:ext cx="7688520" cy="2260800"/>
          </a:xfrm>
          <a:prstGeom prst="rect">
            <a:avLst/>
          </a:prstGeom>
          <a:noFill/>
          <a:ln>
            <a:noFill/>
          </a:ln>
        </p:spPr>
        <p:txBody>
          <a:bodyPr tIns="91440" bIns="91440"/>
          <a:p>
            <a:pPr>
              <a:lnSpc>
                <a:spcPct val="115000"/>
              </a:lnSpc>
            </a:pPr>
            <a:r>
              <a:rPr b="0" lang="en-US" sz="1300" spc="-1" strike="noStrike">
                <a:solidFill>
                  <a:srgbClr val="595959"/>
                </a:solidFill>
                <a:latin typeface="Lato"/>
                <a:ea typeface="Lato"/>
              </a:rPr>
              <a:t>Scheduler:</a:t>
            </a:r>
            <a:endParaRPr b="0" lang="en-US" sz="1300" spc="-1" strike="noStrike">
              <a:solidFill>
                <a:srgbClr val="000000"/>
              </a:solidFill>
              <a:latin typeface="Arial"/>
            </a:endParaRPr>
          </a:p>
          <a:p>
            <a:pPr>
              <a:lnSpc>
                <a:spcPct val="115000"/>
              </a:lnSpc>
              <a:spcBef>
                <a:spcPts val="1599"/>
              </a:spcBef>
            </a:pPr>
            <a:r>
              <a:rPr b="0" lang="en-US" sz="1300" spc="-1" strike="noStrike">
                <a:solidFill>
                  <a:srgbClr val="595959"/>
                </a:solidFill>
                <a:latin typeface="Lato"/>
                <a:ea typeface="Lato"/>
              </a:rPr>
              <a:t>	</a:t>
            </a:r>
            <a:r>
              <a:rPr b="0" lang="en-US" sz="1300" spc="-1" strike="noStrike">
                <a:solidFill>
                  <a:srgbClr val="595959"/>
                </a:solidFill>
                <a:latin typeface="Lato"/>
                <a:ea typeface="Lato"/>
              </a:rPr>
              <a:t>Creating more than 3 threads.</a:t>
            </a:r>
            <a:endParaRPr b="0" lang="en-US" sz="1300" spc="-1" strike="noStrike">
              <a:solidFill>
                <a:srgbClr val="000000"/>
              </a:solidFill>
              <a:latin typeface="Arial"/>
            </a:endParaRPr>
          </a:p>
          <a:p>
            <a:pPr>
              <a:lnSpc>
                <a:spcPct val="115000"/>
              </a:lnSpc>
              <a:spcBef>
                <a:spcPts val="1599"/>
              </a:spcBef>
            </a:pPr>
            <a:r>
              <a:rPr b="0" lang="en-US" sz="1300" spc="-1" strike="noStrike">
                <a:solidFill>
                  <a:srgbClr val="595959"/>
                </a:solidFill>
                <a:latin typeface="Lato"/>
                <a:ea typeface="Lato"/>
              </a:rPr>
              <a:t>	</a:t>
            </a:r>
            <a:r>
              <a:rPr b="0" lang="en-US" sz="1300" spc="-1" strike="noStrike">
                <a:solidFill>
                  <a:srgbClr val="595959"/>
                </a:solidFill>
                <a:latin typeface="Lato"/>
                <a:ea typeface="Lato"/>
              </a:rPr>
              <a:t>Killing a thread and calling garbage collector.</a:t>
            </a:r>
            <a:endParaRPr b="0" lang="en-US" sz="1300" spc="-1" strike="noStrike">
              <a:solidFill>
                <a:srgbClr val="000000"/>
              </a:solidFill>
              <a:latin typeface="Arial"/>
            </a:endParaRPr>
          </a:p>
          <a:p>
            <a:pPr>
              <a:lnSpc>
                <a:spcPct val="115000"/>
              </a:lnSpc>
              <a:spcBef>
                <a:spcPts val="1599"/>
              </a:spcBef>
            </a:pPr>
            <a:r>
              <a:rPr b="0" lang="en-US" sz="1300" spc="-1" strike="noStrike">
                <a:solidFill>
                  <a:srgbClr val="595959"/>
                </a:solidFill>
                <a:latin typeface="Lato"/>
                <a:ea typeface="Lato"/>
              </a:rPr>
              <a:t>Semaphore:</a:t>
            </a:r>
            <a:endParaRPr b="0" lang="en-US" sz="1300" spc="-1" strike="noStrike">
              <a:solidFill>
                <a:srgbClr val="000000"/>
              </a:solidFill>
              <a:latin typeface="Arial"/>
            </a:endParaRPr>
          </a:p>
          <a:p>
            <a:pPr>
              <a:lnSpc>
                <a:spcPct val="115000"/>
              </a:lnSpc>
              <a:spcBef>
                <a:spcPts val="1599"/>
              </a:spcBef>
            </a:pPr>
            <a:r>
              <a:rPr b="0" lang="en-US" sz="1300" spc="-1" strike="noStrike">
                <a:solidFill>
                  <a:srgbClr val="595959"/>
                </a:solidFill>
                <a:latin typeface="Lato"/>
                <a:ea typeface="Lato"/>
              </a:rPr>
              <a:t>	</a:t>
            </a:r>
            <a:r>
              <a:rPr b="0" lang="en-US" sz="1300" spc="-1" strike="noStrike">
                <a:solidFill>
                  <a:srgbClr val="595959"/>
                </a:solidFill>
                <a:latin typeface="Lato"/>
                <a:ea typeface="Lato"/>
              </a:rPr>
              <a:t>Normal run, one thread owns resource then others try to also obtain and release it.</a:t>
            </a:r>
            <a:endParaRPr b="0" lang="en-US" sz="1300" spc="-1" strike="noStrike">
              <a:solidFill>
                <a:srgbClr val="000000"/>
              </a:solidFill>
              <a:latin typeface="Arial"/>
            </a:endParaRPr>
          </a:p>
          <a:p>
            <a:pPr>
              <a:lnSpc>
                <a:spcPct val="115000"/>
              </a:lnSpc>
              <a:spcBef>
                <a:spcPts val="1599"/>
              </a:spcBef>
              <a:spcAft>
                <a:spcPts val="1599"/>
              </a:spcAft>
            </a:pPr>
            <a:r>
              <a:rPr b="0" lang="en-US" sz="1300" spc="-1" strike="noStrike">
                <a:solidFill>
                  <a:srgbClr val="595959"/>
                </a:solidFill>
                <a:latin typeface="Lato"/>
                <a:ea typeface="Lato"/>
              </a:rPr>
              <a:t>	</a:t>
            </a:r>
            <a:r>
              <a:rPr b="0" lang="en-US" sz="1300" spc="-1" strike="noStrike">
                <a:solidFill>
                  <a:srgbClr val="595959"/>
                </a:solidFill>
                <a:latin typeface="Lato"/>
                <a:ea typeface="Lato"/>
              </a:rPr>
              <a:t>Deadlock - Two threads engaging in circular wait.</a:t>
            </a:r>
            <a:endParaRPr b="0" lang="en-US" sz="1300" spc="-1" strike="noStrike">
              <a:solidFill>
                <a:srgbClr val="000000"/>
              </a:solidFill>
              <a:latin typeface="Arial"/>
            </a:endParaRPr>
          </a:p>
        </p:txBody>
      </p:sp>
    </p:spTree>
  </p:cSld>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1" name="TextShape 1"/>
          <p:cNvSpPr txBox="1"/>
          <p:nvPr/>
        </p:nvSpPr>
        <p:spPr>
          <a:xfrm>
            <a:off x="729360" y="1318680"/>
            <a:ext cx="7688160" cy="534960"/>
          </a:xfrm>
          <a:prstGeom prst="rect">
            <a:avLst/>
          </a:prstGeom>
          <a:noFill/>
          <a:ln>
            <a:noFill/>
          </a:ln>
        </p:spPr>
        <p:txBody>
          <a:bodyPr tIns="91440" bIns="91440"/>
          <a:p>
            <a:pPr>
              <a:lnSpc>
                <a:spcPct val="100000"/>
              </a:lnSpc>
            </a:pPr>
            <a:r>
              <a:rPr b="1" lang="en-US" sz="2600" spc="-1" strike="noStrike">
                <a:solidFill>
                  <a:srgbClr val="1a1a1a"/>
                </a:solidFill>
                <a:latin typeface="Raleway"/>
                <a:ea typeface="Raleway"/>
              </a:rPr>
              <a:t>Scheduler</a:t>
            </a:r>
            <a:endParaRPr b="0" lang="en-US" sz="2600" spc="-1" strike="noStrike">
              <a:solidFill>
                <a:srgbClr val="000000"/>
              </a:solidFill>
              <a:latin typeface="Arial"/>
            </a:endParaRPr>
          </a:p>
        </p:txBody>
      </p:sp>
      <p:sp>
        <p:nvSpPr>
          <p:cNvPr id="242" name="TextShape 2"/>
          <p:cNvSpPr txBox="1"/>
          <p:nvPr/>
        </p:nvSpPr>
        <p:spPr>
          <a:xfrm>
            <a:off x="729360" y="1850400"/>
            <a:ext cx="3773880" cy="2260800"/>
          </a:xfrm>
          <a:prstGeom prst="rect">
            <a:avLst/>
          </a:prstGeom>
          <a:noFill/>
          <a:ln>
            <a:noFill/>
          </a:ln>
        </p:spPr>
        <p:txBody>
          <a:bodyPr tIns="91440" bIns="91440"/>
          <a:p>
            <a:pPr>
              <a:lnSpc>
                <a:spcPct val="115000"/>
              </a:lnSpc>
              <a:spcAft>
                <a:spcPts val="1599"/>
              </a:spcAft>
            </a:pPr>
            <a:r>
              <a:rPr b="0" lang="en-US" sz="1300" spc="-1" strike="noStrike">
                <a:solidFill>
                  <a:srgbClr val="595959"/>
                </a:solidFill>
                <a:latin typeface="Lato"/>
                <a:ea typeface="Lato"/>
              </a:rPr>
              <a:t>Capability of 3 threads but testing to create 4.</a:t>
            </a:r>
            <a:endParaRPr b="0" lang="en-US" sz="1300" spc="-1" strike="noStrike">
              <a:solidFill>
                <a:srgbClr val="000000"/>
              </a:solidFill>
              <a:latin typeface="Arial"/>
            </a:endParaRPr>
          </a:p>
        </p:txBody>
      </p:sp>
      <p:pic>
        <p:nvPicPr>
          <p:cNvPr id="243" name="Google Shape;161;p24" descr=""/>
          <p:cNvPicPr/>
          <p:nvPr/>
        </p:nvPicPr>
        <p:blipFill>
          <a:blip r:embed="rId1"/>
          <a:stretch/>
        </p:blipFill>
        <p:spPr>
          <a:xfrm>
            <a:off x="729360" y="2173320"/>
            <a:ext cx="3773880" cy="2571480"/>
          </a:xfrm>
          <a:prstGeom prst="rect">
            <a:avLst/>
          </a:prstGeom>
          <a:ln>
            <a:noFill/>
          </a:ln>
        </p:spPr>
      </p:pic>
      <p:sp>
        <p:nvSpPr>
          <p:cNvPr id="244" name="TextShape 3"/>
          <p:cNvSpPr txBox="1"/>
          <p:nvPr/>
        </p:nvSpPr>
        <p:spPr>
          <a:xfrm>
            <a:off x="4643640" y="1850400"/>
            <a:ext cx="3773880" cy="2260800"/>
          </a:xfrm>
          <a:prstGeom prst="rect">
            <a:avLst/>
          </a:prstGeom>
          <a:noFill/>
          <a:ln>
            <a:noFill/>
          </a:ln>
        </p:spPr>
        <p:txBody>
          <a:bodyPr tIns="91440" bIns="91440"/>
          <a:p>
            <a:pPr>
              <a:lnSpc>
                <a:spcPct val="115000"/>
              </a:lnSpc>
              <a:spcAft>
                <a:spcPts val="1599"/>
              </a:spcAft>
            </a:pPr>
            <a:r>
              <a:rPr b="0" lang="en-US" sz="1300" spc="-1" strike="noStrike">
                <a:solidFill>
                  <a:srgbClr val="595959"/>
                </a:solidFill>
                <a:latin typeface="Lato"/>
                <a:ea typeface="Lato"/>
              </a:rPr>
              <a:t>Kill 0 test and garbage collector test.</a:t>
            </a:r>
            <a:endParaRPr b="0" lang="en-US" sz="1300" spc="-1" strike="noStrike">
              <a:solidFill>
                <a:srgbClr val="000000"/>
              </a:solidFill>
              <a:latin typeface="Arial"/>
            </a:endParaRPr>
          </a:p>
        </p:txBody>
      </p:sp>
      <p:pic>
        <p:nvPicPr>
          <p:cNvPr id="245" name="Google Shape;163;p24" descr=""/>
          <p:cNvPicPr/>
          <p:nvPr/>
        </p:nvPicPr>
        <p:blipFill>
          <a:blip r:embed="rId2"/>
          <a:stretch/>
        </p:blipFill>
        <p:spPr>
          <a:xfrm>
            <a:off x="4643640" y="2173320"/>
            <a:ext cx="3693240" cy="2571480"/>
          </a:xfrm>
          <a:prstGeom prst="rect">
            <a:avLst/>
          </a:prstGeom>
          <a:ln>
            <a:noFill/>
          </a:ln>
        </p:spPr>
      </p:pic>
      <p:pic>
        <p:nvPicPr>
          <p:cNvPr id="246" name="Google Shape;164;p24" descr=""/>
          <p:cNvPicPr/>
          <p:nvPr/>
        </p:nvPicPr>
        <p:blipFill>
          <a:blip r:embed="rId3"/>
          <a:srcRect l="0" t="0" r="46079" b="0"/>
          <a:stretch/>
        </p:blipFill>
        <p:spPr>
          <a:xfrm>
            <a:off x="6406920" y="2173320"/>
            <a:ext cx="1929960" cy="2571480"/>
          </a:xfrm>
          <a:prstGeom prst="rect">
            <a:avLst/>
          </a:prstGeom>
          <a:ln>
            <a:noFill/>
          </a:ln>
        </p:spPr>
      </p:pic>
    </p:spTree>
  </p:cSld>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7" name="TextShape 1"/>
          <p:cNvSpPr txBox="1"/>
          <p:nvPr/>
        </p:nvSpPr>
        <p:spPr>
          <a:xfrm>
            <a:off x="729360" y="1318680"/>
            <a:ext cx="7688160" cy="534960"/>
          </a:xfrm>
          <a:prstGeom prst="rect">
            <a:avLst/>
          </a:prstGeom>
          <a:noFill/>
          <a:ln>
            <a:noFill/>
          </a:ln>
        </p:spPr>
        <p:txBody>
          <a:bodyPr tIns="91440" bIns="91440"/>
          <a:p>
            <a:pPr>
              <a:lnSpc>
                <a:spcPct val="100000"/>
              </a:lnSpc>
            </a:pPr>
            <a:r>
              <a:rPr b="1" lang="en-US" sz="2600" spc="-1" strike="noStrike">
                <a:solidFill>
                  <a:srgbClr val="1a1a1a"/>
                </a:solidFill>
                <a:latin typeface="Raleway"/>
                <a:ea typeface="Raleway"/>
              </a:rPr>
              <a:t>Semaphore</a:t>
            </a:r>
            <a:endParaRPr b="0" lang="en-US" sz="2600" spc="-1" strike="noStrike">
              <a:solidFill>
                <a:srgbClr val="000000"/>
              </a:solidFill>
              <a:latin typeface="Arial"/>
            </a:endParaRPr>
          </a:p>
        </p:txBody>
      </p:sp>
      <p:sp>
        <p:nvSpPr>
          <p:cNvPr id="248" name="TextShape 2"/>
          <p:cNvSpPr txBox="1"/>
          <p:nvPr/>
        </p:nvSpPr>
        <p:spPr>
          <a:xfrm>
            <a:off x="729360" y="1901520"/>
            <a:ext cx="3773880" cy="2260800"/>
          </a:xfrm>
          <a:prstGeom prst="rect">
            <a:avLst/>
          </a:prstGeom>
          <a:noFill/>
          <a:ln>
            <a:noFill/>
          </a:ln>
        </p:spPr>
        <p:txBody>
          <a:bodyPr tIns="91440" bIns="91440"/>
          <a:p>
            <a:pPr>
              <a:lnSpc>
                <a:spcPct val="115000"/>
              </a:lnSpc>
              <a:spcAft>
                <a:spcPts val="1599"/>
              </a:spcAft>
            </a:pPr>
            <a:r>
              <a:rPr b="0" lang="en-US" sz="1300" spc="-1" strike="noStrike">
                <a:solidFill>
                  <a:srgbClr val="595959"/>
                </a:solidFill>
                <a:latin typeface="Lato"/>
                <a:ea typeface="Lato"/>
              </a:rPr>
              <a:t>Simple run.</a:t>
            </a:r>
            <a:endParaRPr b="0" lang="en-US" sz="1300" spc="-1" strike="noStrike">
              <a:solidFill>
                <a:srgbClr val="000000"/>
              </a:solidFill>
              <a:latin typeface="Arial"/>
            </a:endParaRPr>
          </a:p>
        </p:txBody>
      </p:sp>
      <p:sp>
        <p:nvSpPr>
          <p:cNvPr id="249" name="TextShape 3"/>
          <p:cNvSpPr txBox="1"/>
          <p:nvPr/>
        </p:nvSpPr>
        <p:spPr>
          <a:xfrm>
            <a:off x="4643640" y="1854000"/>
            <a:ext cx="3773880" cy="2260800"/>
          </a:xfrm>
          <a:prstGeom prst="rect">
            <a:avLst/>
          </a:prstGeom>
          <a:noFill/>
          <a:ln>
            <a:noFill/>
          </a:ln>
        </p:spPr>
        <p:txBody>
          <a:bodyPr tIns="91440" bIns="91440"/>
          <a:p>
            <a:pPr>
              <a:lnSpc>
                <a:spcPct val="115000"/>
              </a:lnSpc>
              <a:spcAft>
                <a:spcPts val="1599"/>
              </a:spcAft>
            </a:pPr>
            <a:r>
              <a:rPr b="0" lang="en-US" sz="1300" spc="-1" strike="noStrike">
                <a:solidFill>
                  <a:srgbClr val="595959"/>
                </a:solidFill>
                <a:latin typeface="Lato"/>
                <a:ea typeface="Lato"/>
              </a:rPr>
              <a:t>Forcing deadlock</a:t>
            </a:r>
            <a:endParaRPr b="0" lang="en-US" sz="1300" spc="-1" strike="noStrike">
              <a:solidFill>
                <a:srgbClr val="000000"/>
              </a:solidFill>
              <a:latin typeface="Arial"/>
            </a:endParaRPr>
          </a:p>
        </p:txBody>
      </p:sp>
      <p:pic>
        <p:nvPicPr>
          <p:cNvPr id="250" name="Google Shape;172;p25" descr=""/>
          <p:cNvPicPr/>
          <p:nvPr/>
        </p:nvPicPr>
        <p:blipFill>
          <a:blip r:embed="rId1"/>
          <a:stretch/>
        </p:blipFill>
        <p:spPr>
          <a:xfrm>
            <a:off x="472320" y="2188080"/>
            <a:ext cx="4031280" cy="2880000"/>
          </a:xfrm>
          <a:prstGeom prst="rect">
            <a:avLst/>
          </a:prstGeom>
          <a:ln>
            <a:noFill/>
          </a:ln>
        </p:spPr>
      </p:pic>
      <p:pic>
        <p:nvPicPr>
          <p:cNvPr id="251" name="Google Shape;173;p25" descr=""/>
          <p:cNvPicPr/>
          <p:nvPr/>
        </p:nvPicPr>
        <p:blipFill>
          <a:blip r:embed="rId2"/>
          <a:stretch/>
        </p:blipFill>
        <p:spPr>
          <a:xfrm>
            <a:off x="4523400" y="2176920"/>
            <a:ext cx="4031280" cy="2905560"/>
          </a:xfrm>
          <a:prstGeom prst="rect">
            <a:avLst/>
          </a:prstGeom>
          <a:ln>
            <a:noFill/>
          </a:ln>
        </p:spPr>
      </p:pic>
    </p:spTree>
  </p:cSld>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2" name="TextShape 1"/>
          <p:cNvSpPr txBox="1"/>
          <p:nvPr/>
        </p:nvSpPr>
        <p:spPr>
          <a:xfrm>
            <a:off x="729360" y="1318680"/>
            <a:ext cx="7688520" cy="534960"/>
          </a:xfrm>
          <a:prstGeom prst="rect">
            <a:avLst/>
          </a:prstGeom>
          <a:noFill/>
          <a:ln>
            <a:noFill/>
          </a:ln>
        </p:spPr>
        <p:txBody>
          <a:bodyPr tIns="91440" bIns="91440"/>
          <a:p>
            <a:pPr>
              <a:lnSpc>
                <a:spcPct val="100000"/>
              </a:lnSpc>
            </a:pPr>
            <a:r>
              <a:rPr b="1" lang="en-US" sz="2600" spc="-1" strike="noStrike">
                <a:solidFill>
                  <a:srgbClr val="1a1a1a"/>
                </a:solidFill>
                <a:latin typeface="Raleway"/>
                <a:ea typeface="Raleway"/>
              </a:rPr>
              <a:t>Phase II - Message Passing(IPC) and MCB</a:t>
            </a:r>
            <a:endParaRPr b="0" lang="en-US" sz="2600" spc="-1" strike="noStrike">
              <a:solidFill>
                <a:srgbClr val="000000"/>
              </a:solidFill>
              <a:latin typeface="Arial"/>
            </a:endParaRPr>
          </a:p>
        </p:txBody>
      </p:sp>
      <p:sp>
        <p:nvSpPr>
          <p:cNvPr id="253" name="TextShape 2"/>
          <p:cNvSpPr txBox="1"/>
          <p:nvPr/>
        </p:nvSpPr>
        <p:spPr>
          <a:xfrm>
            <a:off x="729360" y="2079000"/>
            <a:ext cx="7688520" cy="2260800"/>
          </a:xfrm>
          <a:prstGeom prst="rect">
            <a:avLst/>
          </a:prstGeom>
          <a:noFill/>
          <a:ln>
            <a:noFill/>
          </a:ln>
        </p:spPr>
        <p:txBody>
          <a:bodyPr tIns="91440" bIns="91440"/>
          <a:p>
            <a:pPr>
              <a:lnSpc>
                <a:spcPct val="200000"/>
              </a:lnSpc>
            </a:pPr>
            <a:r>
              <a:rPr b="0" lang="en-US" sz="1200" spc="-1" strike="noStrike">
                <a:solidFill>
                  <a:srgbClr val="000000"/>
                </a:solidFill>
                <a:latin typeface="Arial"/>
                <a:ea typeface="Arial"/>
              </a:rPr>
              <a:t> </a:t>
            </a:r>
            <a:r>
              <a:rPr b="0" lang="en-US" sz="1200" spc="-1" strike="noStrike">
                <a:solidFill>
                  <a:srgbClr val="000000"/>
                </a:solidFill>
                <a:latin typeface="Arial"/>
                <a:ea typeface="Arial"/>
              </a:rPr>
              <a:t>The purpose of this phase is to develop a message passing mechanism which will be responsible to send messages through running tasks during the execution of the program alongside the development of a Master Control Block which registers the objects of other fundamental mechanisms such as the Scheduler, Semaphore, and message passing mechanism (IPC). Furthermore, phase II required the implementation of two new classes: the IPC (Inter process communication), and the MCB (Master Control Block).</a:t>
            </a:r>
            <a:endParaRPr b="0" lang="en-US" sz="1200" spc="-1" strike="noStrike">
              <a:solidFill>
                <a:srgbClr val="000000"/>
              </a:solidFill>
              <a:latin typeface="Arial"/>
            </a:endParaRPr>
          </a:p>
          <a:p>
            <a:pPr>
              <a:lnSpc>
                <a:spcPct val="115000"/>
              </a:lnSpc>
              <a:spcBef>
                <a:spcPts val="1199"/>
              </a:spcBef>
              <a:spcAft>
                <a:spcPts val="1599"/>
              </a:spcAft>
            </a:pPr>
            <a:endParaRPr b="0" lang="en-US" sz="1200" spc="-1" strike="noStrike">
              <a:solidFill>
                <a:srgbClr val="000000"/>
              </a:solidFill>
              <a:latin typeface="Arial"/>
            </a:endParaRPr>
          </a:p>
        </p:txBody>
      </p:sp>
    </p:spTree>
  </p:cSld>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4" name="TextShape 1"/>
          <p:cNvSpPr txBox="1"/>
          <p:nvPr/>
        </p:nvSpPr>
        <p:spPr>
          <a:xfrm>
            <a:off x="729360" y="1318680"/>
            <a:ext cx="7688520" cy="534960"/>
          </a:xfrm>
          <a:prstGeom prst="rect">
            <a:avLst/>
          </a:prstGeom>
          <a:noFill/>
          <a:ln>
            <a:noFill/>
          </a:ln>
        </p:spPr>
        <p:txBody>
          <a:bodyPr tIns="91440" bIns="91440"/>
          <a:p>
            <a:pPr>
              <a:lnSpc>
                <a:spcPct val="100000"/>
              </a:lnSpc>
            </a:pPr>
            <a:r>
              <a:rPr b="1" lang="en-US" sz="2600" spc="-1" strike="noStrike">
                <a:solidFill>
                  <a:srgbClr val="1a1a1a"/>
                </a:solidFill>
                <a:latin typeface="Raleway"/>
                <a:ea typeface="Raleway"/>
              </a:rPr>
              <a:t>How Message passing is implemented</a:t>
            </a:r>
            <a:endParaRPr b="0" lang="en-US" sz="2600" spc="-1" strike="noStrike">
              <a:solidFill>
                <a:srgbClr val="000000"/>
              </a:solidFill>
              <a:latin typeface="Arial"/>
            </a:endParaRPr>
          </a:p>
        </p:txBody>
      </p:sp>
      <p:sp>
        <p:nvSpPr>
          <p:cNvPr id="255" name="TextShape 2"/>
          <p:cNvSpPr txBox="1"/>
          <p:nvPr/>
        </p:nvSpPr>
        <p:spPr>
          <a:xfrm>
            <a:off x="729360" y="2079000"/>
            <a:ext cx="7688520" cy="2260800"/>
          </a:xfrm>
          <a:prstGeom prst="rect">
            <a:avLst/>
          </a:prstGeom>
          <a:noFill/>
          <a:ln>
            <a:noFill/>
          </a:ln>
        </p:spPr>
        <p:txBody>
          <a:bodyPr tIns="91440" bIns="91440"/>
          <a:p>
            <a:pPr>
              <a:lnSpc>
                <a:spcPct val="115000"/>
              </a:lnSpc>
            </a:pPr>
            <a:r>
              <a:rPr b="0" lang="en-US" sz="1300" spc="-1" strike="noStrike">
                <a:solidFill>
                  <a:srgbClr val="595959"/>
                </a:solidFill>
                <a:latin typeface="Lato"/>
                <a:ea typeface="Lato"/>
              </a:rPr>
              <a:t>Each thread has its own mailbox queue to store</a:t>
            </a:r>
            <a:endParaRPr b="0" lang="en-US" sz="1300" spc="-1" strike="noStrike">
              <a:solidFill>
                <a:srgbClr val="000000"/>
              </a:solidFill>
              <a:latin typeface="Arial"/>
            </a:endParaRPr>
          </a:p>
          <a:p>
            <a:pPr>
              <a:lnSpc>
                <a:spcPct val="115000"/>
              </a:lnSpc>
              <a:spcBef>
                <a:spcPts val="1599"/>
              </a:spcBef>
            </a:pPr>
            <a:r>
              <a:rPr b="0" lang="en-US" sz="1300" spc="-1" strike="noStrike">
                <a:solidFill>
                  <a:srgbClr val="595959"/>
                </a:solidFill>
                <a:latin typeface="Lato"/>
                <a:ea typeface="Lato"/>
              </a:rPr>
              <a:t>its messages then each created queue is inserted</a:t>
            </a:r>
            <a:endParaRPr b="0" lang="en-US" sz="1300" spc="-1" strike="noStrike">
              <a:solidFill>
                <a:srgbClr val="000000"/>
              </a:solidFill>
              <a:latin typeface="Arial"/>
            </a:endParaRPr>
          </a:p>
          <a:p>
            <a:pPr>
              <a:lnSpc>
                <a:spcPct val="115000"/>
              </a:lnSpc>
              <a:spcBef>
                <a:spcPts val="1599"/>
              </a:spcBef>
            </a:pPr>
            <a:r>
              <a:rPr b="0" lang="en-US" sz="1300" spc="-1" strike="noStrike">
                <a:solidFill>
                  <a:srgbClr val="595959"/>
                </a:solidFill>
                <a:latin typeface="Lato"/>
                <a:ea typeface="Lato"/>
              </a:rPr>
              <a:t>as a node into a linked list of mailboxes containing </a:t>
            </a:r>
            <a:endParaRPr b="0" lang="en-US" sz="1300" spc="-1" strike="noStrike">
              <a:solidFill>
                <a:srgbClr val="000000"/>
              </a:solidFill>
              <a:latin typeface="Arial"/>
            </a:endParaRPr>
          </a:p>
          <a:p>
            <a:pPr>
              <a:lnSpc>
                <a:spcPct val="115000"/>
              </a:lnSpc>
              <a:spcBef>
                <a:spcPts val="1599"/>
              </a:spcBef>
            </a:pPr>
            <a:r>
              <a:rPr b="0" lang="en-US" sz="1300" spc="-1" strike="noStrike">
                <a:solidFill>
                  <a:srgbClr val="595959"/>
                </a:solidFill>
                <a:latin typeface="Lato"/>
                <a:ea typeface="Lato"/>
              </a:rPr>
              <a:t>all existent thread’s mailboxes in Ultima.</a:t>
            </a:r>
            <a:endParaRPr b="0" lang="en-US" sz="1300" spc="-1" strike="noStrike">
              <a:solidFill>
                <a:srgbClr val="000000"/>
              </a:solidFill>
              <a:latin typeface="Arial"/>
            </a:endParaRPr>
          </a:p>
          <a:p>
            <a:pPr>
              <a:lnSpc>
                <a:spcPct val="135000"/>
              </a:lnSpc>
              <a:spcBef>
                <a:spcPts val="1599"/>
              </a:spcBef>
            </a:pPr>
            <a:r>
              <a:rPr b="0" lang="en-US" sz="1050" spc="-1" strike="noStrike">
                <a:solidFill>
                  <a:srgbClr val="d4d4d4"/>
                </a:solidFill>
                <a:latin typeface="Courier New"/>
                <a:ea typeface="Courier New"/>
              </a:rPr>
              <a:t>LinkedList&lt;Queue&lt;Message&gt;&gt; mailboxes;</a:t>
            </a:r>
            <a:endParaRPr b="0" lang="en-US" sz="1050" spc="-1" strike="noStrike">
              <a:solidFill>
                <a:srgbClr val="000000"/>
              </a:solidFill>
              <a:latin typeface="Arial"/>
            </a:endParaRPr>
          </a:p>
        </p:txBody>
      </p:sp>
      <p:pic>
        <p:nvPicPr>
          <p:cNvPr id="256" name="Google Shape;186;p27" descr=""/>
          <p:cNvPicPr/>
          <p:nvPr/>
        </p:nvPicPr>
        <p:blipFill>
          <a:blip r:embed="rId1"/>
          <a:stretch/>
        </p:blipFill>
        <p:spPr>
          <a:xfrm>
            <a:off x="5529240" y="2275920"/>
            <a:ext cx="2842200" cy="1535040"/>
          </a:xfrm>
          <a:prstGeom prst="rect">
            <a:avLst/>
          </a:prstGeom>
          <a:ln>
            <a:noFill/>
          </a:ln>
        </p:spPr>
      </p:pic>
    </p:spTree>
  </p:cSld>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7" name="TextShape 1"/>
          <p:cNvSpPr txBox="1"/>
          <p:nvPr/>
        </p:nvSpPr>
        <p:spPr>
          <a:xfrm>
            <a:off x="729360" y="1318680"/>
            <a:ext cx="7688520" cy="534960"/>
          </a:xfrm>
          <a:prstGeom prst="rect">
            <a:avLst/>
          </a:prstGeom>
          <a:noFill/>
          <a:ln>
            <a:noFill/>
          </a:ln>
        </p:spPr>
        <p:txBody>
          <a:bodyPr tIns="91440" bIns="91440"/>
          <a:p>
            <a:pPr>
              <a:lnSpc>
                <a:spcPct val="100000"/>
              </a:lnSpc>
            </a:pPr>
            <a:r>
              <a:rPr b="1" lang="en-US" sz="2600" spc="-1" strike="noStrike">
                <a:solidFill>
                  <a:srgbClr val="1a1a1a"/>
                </a:solidFill>
                <a:latin typeface="Raleway"/>
                <a:ea typeface="Raleway"/>
              </a:rPr>
              <a:t>How a message is sent and received</a:t>
            </a:r>
            <a:endParaRPr b="0" lang="en-US" sz="2600" spc="-1" strike="noStrike">
              <a:solidFill>
                <a:srgbClr val="000000"/>
              </a:solidFill>
              <a:latin typeface="Arial"/>
            </a:endParaRPr>
          </a:p>
        </p:txBody>
      </p:sp>
      <p:sp>
        <p:nvSpPr>
          <p:cNvPr id="258" name="TextShape 2"/>
          <p:cNvSpPr txBox="1"/>
          <p:nvPr/>
        </p:nvSpPr>
        <p:spPr>
          <a:xfrm>
            <a:off x="729360" y="2079000"/>
            <a:ext cx="7688520" cy="2260800"/>
          </a:xfrm>
          <a:prstGeom prst="rect">
            <a:avLst/>
          </a:prstGeom>
          <a:noFill/>
          <a:ln>
            <a:noFill/>
          </a:ln>
        </p:spPr>
        <p:txBody>
          <a:bodyPr tIns="91440" bIns="91440"/>
          <a:p>
            <a:pPr>
              <a:lnSpc>
                <a:spcPct val="115000"/>
              </a:lnSpc>
            </a:pPr>
            <a:r>
              <a:rPr b="0" lang="en-US" sz="1300" spc="-1" strike="noStrike">
                <a:solidFill>
                  <a:srgbClr val="595959"/>
                </a:solidFill>
                <a:latin typeface="Lato"/>
                <a:ea typeface="Lato"/>
              </a:rPr>
              <a:t>Send - By finding in the Linked List of mailboxes the destination mailbox node then enqueueing the </a:t>
            </a:r>
            <a:endParaRPr b="0" lang="en-US" sz="1300" spc="-1" strike="noStrike">
              <a:solidFill>
                <a:srgbClr val="000000"/>
              </a:solidFill>
              <a:latin typeface="Arial"/>
            </a:endParaRPr>
          </a:p>
          <a:p>
            <a:pPr>
              <a:lnSpc>
                <a:spcPct val="115000"/>
              </a:lnSpc>
              <a:spcBef>
                <a:spcPts val="1599"/>
              </a:spcBef>
            </a:pPr>
            <a:r>
              <a:rPr b="0" lang="en-US" sz="1300" spc="-1" strike="noStrike">
                <a:solidFill>
                  <a:srgbClr val="595959"/>
                </a:solidFill>
                <a:latin typeface="Lato"/>
                <a:ea typeface="Lato"/>
              </a:rPr>
              <a:t>               </a:t>
            </a:r>
            <a:r>
              <a:rPr b="0" lang="en-US" sz="1300" spc="-1" strike="noStrike">
                <a:solidFill>
                  <a:srgbClr val="595959"/>
                </a:solidFill>
                <a:latin typeface="Lato"/>
                <a:ea typeface="Lato"/>
              </a:rPr>
              <a:t>new   message.</a:t>
            </a:r>
            <a:endParaRPr b="0" lang="en-US" sz="1300" spc="-1" strike="noStrike">
              <a:solidFill>
                <a:srgbClr val="000000"/>
              </a:solidFill>
              <a:latin typeface="Arial"/>
            </a:endParaRPr>
          </a:p>
          <a:p>
            <a:pPr>
              <a:lnSpc>
                <a:spcPct val="115000"/>
              </a:lnSpc>
              <a:spcBef>
                <a:spcPts val="1599"/>
              </a:spcBef>
            </a:pPr>
            <a:endParaRPr b="0" lang="en-US" sz="1300" spc="-1" strike="noStrike">
              <a:solidFill>
                <a:srgbClr val="000000"/>
              </a:solidFill>
              <a:latin typeface="Arial"/>
            </a:endParaRPr>
          </a:p>
          <a:p>
            <a:pPr>
              <a:lnSpc>
                <a:spcPct val="115000"/>
              </a:lnSpc>
              <a:spcBef>
                <a:spcPts val="1599"/>
              </a:spcBef>
            </a:pPr>
            <a:r>
              <a:rPr b="0" lang="en-US" sz="1300" spc="-1" strike="noStrike">
                <a:solidFill>
                  <a:srgbClr val="595959"/>
                </a:solidFill>
                <a:latin typeface="Lato"/>
                <a:ea typeface="Lato"/>
              </a:rPr>
              <a:t>Receive - By finding in the Linked List of mailboxes the interested mailbox node then displaying and</a:t>
            </a:r>
            <a:endParaRPr b="0" lang="en-US" sz="1300" spc="-1" strike="noStrike">
              <a:solidFill>
                <a:srgbClr val="000000"/>
              </a:solidFill>
              <a:latin typeface="Arial"/>
            </a:endParaRPr>
          </a:p>
          <a:p>
            <a:pPr>
              <a:lnSpc>
                <a:spcPct val="115000"/>
              </a:lnSpc>
              <a:spcBef>
                <a:spcPts val="1599"/>
              </a:spcBef>
              <a:spcAft>
                <a:spcPts val="1599"/>
              </a:spcAft>
            </a:pPr>
            <a:r>
              <a:rPr b="0" lang="en-US" sz="1300" spc="-1" strike="noStrike">
                <a:solidFill>
                  <a:srgbClr val="595959"/>
                </a:solidFill>
                <a:latin typeface="Lato"/>
                <a:ea typeface="Lato"/>
              </a:rPr>
              <a:t>       </a:t>
            </a:r>
            <a:r>
              <a:rPr b="0" lang="en-US" sz="1300" spc="-1" strike="noStrike">
                <a:solidFill>
                  <a:srgbClr val="595959"/>
                </a:solidFill>
                <a:latin typeface="Lato"/>
                <a:ea typeface="Lato"/>
              </a:rPr>
              <a:t>dequeuing   the top message in the thread’s mailbox (queue node).</a:t>
            </a:r>
            <a:endParaRPr b="0" lang="en-US" sz="1300" spc="-1" strike="noStrike">
              <a:solidFill>
                <a:srgbClr val="000000"/>
              </a:solidFill>
              <a:latin typeface="Arial"/>
            </a:endParaRPr>
          </a:p>
        </p:txBody>
      </p:sp>
    </p:spTree>
  </p:cSld>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9" name="TextShape 1"/>
          <p:cNvSpPr txBox="1"/>
          <p:nvPr/>
        </p:nvSpPr>
        <p:spPr>
          <a:xfrm>
            <a:off x="729360" y="1318680"/>
            <a:ext cx="7688520" cy="534960"/>
          </a:xfrm>
          <a:prstGeom prst="rect">
            <a:avLst/>
          </a:prstGeom>
          <a:noFill/>
          <a:ln>
            <a:noFill/>
          </a:ln>
        </p:spPr>
        <p:txBody>
          <a:bodyPr tIns="91440" bIns="91440"/>
          <a:p>
            <a:pPr>
              <a:lnSpc>
                <a:spcPct val="100000"/>
              </a:lnSpc>
            </a:pPr>
            <a:r>
              <a:rPr b="1" lang="en-US" sz="2600" spc="-1" strike="noStrike">
                <a:solidFill>
                  <a:srgbClr val="1a1a1a"/>
                </a:solidFill>
                <a:latin typeface="Raleway"/>
                <a:ea typeface="Raleway"/>
              </a:rPr>
              <a:t>How the Master Control Block is implemented</a:t>
            </a:r>
            <a:endParaRPr b="0" lang="en-US" sz="2600" spc="-1" strike="noStrike">
              <a:solidFill>
                <a:srgbClr val="000000"/>
              </a:solidFill>
              <a:latin typeface="Arial"/>
            </a:endParaRPr>
          </a:p>
        </p:txBody>
      </p:sp>
      <p:sp>
        <p:nvSpPr>
          <p:cNvPr id="260" name="TextShape 2"/>
          <p:cNvSpPr txBox="1"/>
          <p:nvPr/>
        </p:nvSpPr>
        <p:spPr>
          <a:xfrm>
            <a:off x="729360" y="2079000"/>
            <a:ext cx="7688520" cy="2260800"/>
          </a:xfrm>
          <a:prstGeom prst="rect">
            <a:avLst/>
          </a:prstGeom>
          <a:noFill/>
          <a:ln>
            <a:noFill/>
          </a:ln>
        </p:spPr>
        <p:txBody>
          <a:bodyPr tIns="91440" bIns="91440"/>
          <a:p>
            <a:endParaRPr b="0" lang="en-US" sz="1400" spc="-1" strike="noStrike">
              <a:solidFill>
                <a:srgbClr val="000000"/>
              </a:solidFill>
              <a:latin typeface="Arial"/>
            </a:endParaRPr>
          </a:p>
        </p:txBody>
      </p:sp>
      <p:pic>
        <p:nvPicPr>
          <p:cNvPr id="261" name="Google Shape;199;p29" descr=""/>
          <p:cNvPicPr/>
          <p:nvPr/>
        </p:nvPicPr>
        <p:blipFill>
          <a:blip r:embed="rId1"/>
          <a:stretch/>
        </p:blipFill>
        <p:spPr>
          <a:xfrm>
            <a:off x="729360" y="1983600"/>
            <a:ext cx="3982320" cy="2878560"/>
          </a:xfrm>
          <a:prstGeom prst="rect">
            <a:avLst/>
          </a:prstGeom>
          <a:ln>
            <a:noFill/>
          </a:ln>
        </p:spPr>
      </p:pic>
    </p:spTree>
  </p:cSld>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2" name="TextShape 1"/>
          <p:cNvSpPr txBox="1"/>
          <p:nvPr/>
        </p:nvSpPr>
        <p:spPr>
          <a:xfrm>
            <a:off x="729360" y="1318680"/>
            <a:ext cx="7688520" cy="534960"/>
          </a:xfrm>
          <a:prstGeom prst="rect">
            <a:avLst/>
          </a:prstGeom>
          <a:noFill/>
          <a:ln>
            <a:noFill/>
          </a:ln>
        </p:spPr>
        <p:txBody>
          <a:bodyPr tIns="91440" bIns="91440"/>
          <a:p>
            <a:pPr>
              <a:lnSpc>
                <a:spcPct val="100000"/>
              </a:lnSpc>
            </a:pPr>
            <a:r>
              <a:rPr b="1" lang="en-US" sz="2600" spc="-1" strike="noStrike">
                <a:solidFill>
                  <a:srgbClr val="1a1a1a"/>
                </a:solidFill>
                <a:latin typeface="Raleway"/>
                <a:ea typeface="Raleway"/>
              </a:rPr>
              <a:t>Unit Testing</a:t>
            </a:r>
            <a:endParaRPr b="0" lang="en-US" sz="2600" spc="-1" strike="noStrike">
              <a:solidFill>
                <a:srgbClr val="000000"/>
              </a:solidFill>
              <a:latin typeface="Arial"/>
            </a:endParaRPr>
          </a:p>
        </p:txBody>
      </p:sp>
      <p:sp>
        <p:nvSpPr>
          <p:cNvPr id="263" name="TextShape 2"/>
          <p:cNvSpPr txBox="1"/>
          <p:nvPr/>
        </p:nvSpPr>
        <p:spPr>
          <a:xfrm>
            <a:off x="729360" y="2079000"/>
            <a:ext cx="7688520" cy="2260800"/>
          </a:xfrm>
          <a:prstGeom prst="rect">
            <a:avLst/>
          </a:prstGeom>
          <a:noFill/>
          <a:ln>
            <a:noFill/>
          </a:ln>
        </p:spPr>
        <p:txBody>
          <a:bodyPr tIns="91440" bIns="91440"/>
          <a:p>
            <a:pPr>
              <a:lnSpc>
                <a:spcPct val="115000"/>
              </a:lnSpc>
            </a:pPr>
            <a:r>
              <a:rPr b="0" lang="en-US" sz="1300" spc="-1" strike="noStrike">
                <a:solidFill>
                  <a:srgbClr val="595959"/>
                </a:solidFill>
                <a:latin typeface="Lato"/>
                <a:ea typeface="Lato"/>
              </a:rPr>
              <a:t>IPC:</a:t>
            </a:r>
            <a:endParaRPr b="0" lang="en-US" sz="1300" spc="-1" strike="noStrike">
              <a:solidFill>
                <a:srgbClr val="000000"/>
              </a:solidFill>
              <a:latin typeface="Arial"/>
            </a:endParaRPr>
          </a:p>
          <a:p>
            <a:pPr>
              <a:lnSpc>
                <a:spcPct val="115000"/>
              </a:lnSpc>
              <a:spcBef>
                <a:spcPts val="1599"/>
              </a:spcBef>
            </a:pPr>
            <a:r>
              <a:rPr b="0" lang="en-US" sz="1300" spc="-1" strike="noStrike">
                <a:solidFill>
                  <a:srgbClr val="595959"/>
                </a:solidFill>
                <a:latin typeface="Lato"/>
                <a:ea typeface="Lato"/>
              </a:rPr>
              <a:t>Send 5 text messages to 5 random threads.</a:t>
            </a:r>
            <a:endParaRPr b="0" lang="en-US" sz="1300" spc="-1" strike="noStrike">
              <a:solidFill>
                <a:srgbClr val="000000"/>
              </a:solidFill>
              <a:latin typeface="Arial"/>
            </a:endParaRPr>
          </a:p>
          <a:p>
            <a:pPr>
              <a:lnSpc>
                <a:spcPct val="115000"/>
              </a:lnSpc>
              <a:spcBef>
                <a:spcPts val="1599"/>
              </a:spcBef>
            </a:pPr>
            <a:r>
              <a:rPr b="0" lang="en-US" sz="1300" spc="-1" strike="noStrike">
                <a:solidFill>
                  <a:srgbClr val="595959"/>
                </a:solidFill>
                <a:latin typeface="Lato"/>
                <a:ea typeface="Lato"/>
              </a:rPr>
              <a:t>Dump entire ipc.</a:t>
            </a:r>
            <a:endParaRPr b="0" lang="en-US" sz="1300" spc="-1" strike="noStrike">
              <a:solidFill>
                <a:srgbClr val="000000"/>
              </a:solidFill>
              <a:latin typeface="Arial"/>
            </a:endParaRPr>
          </a:p>
          <a:p>
            <a:pPr>
              <a:lnSpc>
                <a:spcPct val="115000"/>
              </a:lnSpc>
              <a:spcBef>
                <a:spcPts val="1599"/>
              </a:spcBef>
            </a:pPr>
            <a:r>
              <a:rPr b="0" lang="en-US" sz="1300" spc="-1" strike="noStrike">
                <a:solidFill>
                  <a:srgbClr val="595959"/>
                </a:solidFill>
                <a:latin typeface="Lato"/>
                <a:ea typeface="Lato"/>
              </a:rPr>
              <a:t>Display message count to current running thread id.</a:t>
            </a:r>
            <a:endParaRPr b="0" lang="en-US" sz="1300" spc="-1" strike="noStrike">
              <a:solidFill>
                <a:srgbClr val="000000"/>
              </a:solidFill>
              <a:latin typeface="Arial"/>
            </a:endParaRPr>
          </a:p>
          <a:p>
            <a:pPr>
              <a:lnSpc>
                <a:spcPct val="115000"/>
              </a:lnSpc>
              <a:spcBef>
                <a:spcPts val="1599"/>
              </a:spcBef>
            </a:pPr>
            <a:r>
              <a:rPr b="0" lang="en-US" sz="1300" spc="-1" strike="noStrike">
                <a:solidFill>
                  <a:srgbClr val="595959"/>
                </a:solidFill>
                <a:latin typeface="Lato"/>
                <a:ea typeface="Lato"/>
              </a:rPr>
              <a:t>Current thread running receives a message.</a:t>
            </a:r>
            <a:endParaRPr b="0" lang="en-US" sz="1300" spc="-1" strike="noStrike">
              <a:solidFill>
                <a:srgbClr val="000000"/>
              </a:solidFill>
              <a:latin typeface="Arial"/>
            </a:endParaRPr>
          </a:p>
          <a:p>
            <a:pPr>
              <a:lnSpc>
                <a:spcPct val="115000"/>
              </a:lnSpc>
              <a:spcBef>
                <a:spcPts val="1599"/>
              </a:spcBef>
            </a:pPr>
            <a:r>
              <a:rPr b="0" lang="en-US" sz="1300" spc="-1" strike="noStrike">
                <a:solidFill>
                  <a:srgbClr val="595959"/>
                </a:solidFill>
                <a:latin typeface="Lato"/>
                <a:ea typeface="Lato"/>
              </a:rPr>
              <a:t>Current thread running deletes all its messages in mailbox.</a:t>
            </a:r>
            <a:endParaRPr b="0" lang="en-US" sz="1300" spc="-1" strike="noStrike">
              <a:solidFill>
                <a:srgbClr val="000000"/>
              </a:solidFill>
              <a:latin typeface="Arial"/>
            </a:endParaRPr>
          </a:p>
          <a:p>
            <a:pPr>
              <a:lnSpc>
                <a:spcPct val="115000"/>
              </a:lnSpc>
              <a:spcBef>
                <a:spcPts val="1599"/>
              </a:spcBef>
              <a:spcAft>
                <a:spcPts val="1599"/>
              </a:spcAft>
            </a:pPr>
            <a:endParaRPr b="0" lang="en-US" sz="1300" spc="-1" strike="noStrike">
              <a:solidFill>
                <a:srgbClr val="000000"/>
              </a:solidFill>
              <a:latin typeface="Arial"/>
            </a:endParaRPr>
          </a:p>
        </p:txBody>
      </p:sp>
    </p:spTree>
  </p:cSld>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64" name="Google Shape;210;p31" descr=""/>
          <p:cNvPicPr/>
          <p:nvPr/>
        </p:nvPicPr>
        <p:blipFill>
          <a:blip r:embed="rId1"/>
          <a:stretch/>
        </p:blipFill>
        <p:spPr>
          <a:xfrm>
            <a:off x="130320" y="916560"/>
            <a:ext cx="4376880" cy="3674880"/>
          </a:xfrm>
          <a:prstGeom prst="rect">
            <a:avLst/>
          </a:prstGeom>
          <a:ln>
            <a:noFill/>
          </a:ln>
        </p:spPr>
      </p:pic>
      <p:pic>
        <p:nvPicPr>
          <p:cNvPr id="265" name="Google Shape;211;p31" descr=""/>
          <p:cNvPicPr/>
          <p:nvPr/>
        </p:nvPicPr>
        <p:blipFill>
          <a:blip r:embed="rId2"/>
          <a:stretch/>
        </p:blipFill>
        <p:spPr>
          <a:xfrm>
            <a:off x="4662720" y="916560"/>
            <a:ext cx="4376880" cy="3674880"/>
          </a:xfrm>
          <a:prstGeom prst="rect">
            <a:avLst/>
          </a:prstGeom>
          <a:ln>
            <a:noFill/>
          </a:ln>
        </p:spPr>
      </p:pic>
    </p:spTree>
  </p:cSld>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4" name="TextShape 1"/>
          <p:cNvSpPr txBox="1"/>
          <p:nvPr/>
        </p:nvSpPr>
        <p:spPr>
          <a:xfrm>
            <a:off x="729360" y="1318680"/>
            <a:ext cx="7688160" cy="534960"/>
          </a:xfrm>
          <a:prstGeom prst="rect">
            <a:avLst/>
          </a:prstGeom>
          <a:noFill/>
          <a:ln>
            <a:noFill/>
          </a:ln>
        </p:spPr>
        <p:txBody>
          <a:bodyPr tIns="91440" bIns="91440"/>
          <a:p>
            <a:pPr algn="ctr">
              <a:lnSpc>
                <a:spcPct val="100000"/>
              </a:lnSpc>
            </a:pPr>
            <a:r>
              <a:rPr b="1" lang="en-US" sz="2600" spc="-1" strike="noStrike">
                <a:solidFill>
                  <a:srgbClr val="1a1a1a"/>
                </a:solidFill>
                <a:latin typeface="Raleway"/>
                <a:ea typeface="Raleway"/>
              </a:rPr>
              <a:t>Ultima 2.0</a:t>
            </a:r>
            <a:endParaRPr b="0" lang="en-US" sz="2600" spc="-1" strike="noStrike">
              <a:solidFill>
                <a:srgbClr val="000000"/>
              </a:solidFill>
              <a:latin typeface="Arial"/>
            </a:endParaRPr>
          </a:p>
        </p:txBody>
      </p:sp>
      <p:sp>
        <p:nvSpPr>
          <p:cNvPr id="215" name="TextShape 2"/>
          <p:cNvSpPr txBox="1"/>
          <p:nvPr/>
        </p:nvSpPr>
        <p:spPr>
          <a:xfrm>
            <a:off x="729360" y="2079000"/>
            <a:ext cx="3773880" cy="2260800"/>
          </a:xfrm>
          <a:prstGeom prst="rect">
            <a:avLst/>
          </a:prstGeom>
          <a:noFill/>
          <a:ln>
            <a:noFill/>
          </a:ln>
        </p:spPr>
        <p:txBody>
          <a:bodyPr tIns="91440" bIns="91440"/>
          <a:p>
            <a:pPr>
              <a:lnSpc>
                <a:spcPct val="115000"/>
              </a:lnSpc>
            </a:pPr>
            <a:r>
              <a:rPr b="1" lang="en-US" sz="1600" spc="-1" strike="noStrike">
                <a:solidFill>
                  <a:srgbClr val="000000"/>
                </a:solidFill>
                <a:latin typeface="Arial"/>
                <a:ea typeface="Arial"/>
              </a:rPr>
              <a:t>Phase I</a:t>
            </a:r>
            <a:endParaRPr b="0" lang="en-US" sz="1600" spc="-1" strike="noStrike">
              <a:solidFill>
                <a:srgbClr val="000000"/>
              </a:solidFill>
              <a:latin typeface="Arial"/>
            </a:endParaRPr>
          </a:p>
          <a:p>
            <a:pPr>
              <a:lnSpc>
                <a:spcPct val="115000"/>
              </a:lnSpc>
            </a:pPr>
            <a:r>
              <a:rPr b="0" lang="en-US" sz="1600" spc="-1" strike="noStrike">
                <a:solidFill>
                  <a:srgbClr val="000000"/>
                </a:solidFill>
                <a:latin typeface="Arial"/>
                <a:ea typeface="Arial"/>
              </a:rPr>
              <a:t>Scheduler and Semaphore</a:t>
            </a:r>
            <a:endParaRPr b="0" lang="en-US" sz="1600" spc="-1" strike="noStrike">
              <a:solidFill>
                <a:srgbClr val="000000"/>
              </a:solidFill>
              <a:latin typeface="Arial"/>
            </a:endParaRPr>
          </a:p>
          <a:p>
            <a:pPr>
              <a:lnSpc>
                <a:spcPct val="115000"/>
              </a:lnSpc>
            </a:pPr>
            <a:r>
              <a:rPr b="0" lang="en-US" sz="600" spc="-1" strike="noStrike">
                <a:solidFill>
                  <a:srgbClr val="000000"/>
                </a:solidFill>
                <a:latin typeface="Arial"/>
                <a:ea typeface="Arial"/>
              </a:rPr>
              <a:t>February 23, 2020</a:t>
            </a:r>
            <a:endParaRPr b="0" lang="en-US" sz="600" spc="-1" strike="noStrike">
              <a:solidFill>
                <a:srgbClr val="000000"/>
              </a:solidFill>
              <a:latin typeface="Arial"/>
            </a:endParaRPr>
          </a:p>
          <a:p>
            <a:pPr>
              <a:lnSpc>
                <a:spcPct val="115000"/>
              </a:lnSpc>
            </a:pPr>
            <a:endParaRPr b="0" lang="en-US" sz="600" spc="-1" strike="noStrike">
              <a:solidFill>
                <a:srgbClr val="000000"/>
              </a:solidFill>
              <a:latin typeface="Arial"/>
            </a:endParaRPr>
          </a:p>
          <a:p>
            <a:pPr>
              <a:lnSpc>
                <a:spcPct val="115000"/>
              </a:lnSpc>
            </a:pPr>
            <a:r>
              <a:rPr b="1" lang="en-US" sz="1600" spc="-1" strike="noStrike">
                <a:solidFill>
                  <a:srgbClr val="000000"/>
                </a:solidFill>
                <a:latin typeface="Arial"/>
                <a:ea typeface="Arial"/>
              </a:rPr>
              <a:t>Phase II</a:t>
            </a:r>
            <a:endParaRPr b="0" lang="en-US" sz="1600" spc="-1" strike="noStrike">
              <a:solidFill>
                <a:srgbClr val="000000"/>
              </a:solidFill>
              <a:latin typeface="Arial"/>
            </a:endParaRPr>
          </a:p>
          <a:p>
            <a:pPr>
              <a:lnSpc>
                <a:spcPct val="115000"/>
              </a:lnSpc>
            </a:pPr>
            <a:r>
              <a:rPr b="0" lang="en-US" sz="1600" spc="-1" strike="noStrike">
                <a:solidFill>
                  <a:srgbClr val="000000"/>
                </a:solidFill>
                <a:latin typeface="Arial"/>
                <a:ea typeface="Arial"/>
              </a:rPr>
              <a:t>Message Passing (IPC)</a:t>
            </a:r>
            <a:endParaRPr b="0" lang="en-US" sz="1600" spc="-1" strike="noStrike">
              <a:solidFill>
                <a:srgbClr val="000000"/>
              </a:solidFill>
              <a:latin typeface="Arial"/>
            </a:endParaRPr>
          </a:p>
          <a:p>
            <a:pPr>
              <a:lnSpc>
                <a:spcPct val="115000"/>
              </a:lnSpc>
            </a:pPr>
            <a:r>
              <a:rPr b="0" lang="en-US" sz="600" spc="-1" strike="noStrike">
                <a:solidFill>
                  <a:srgbClr val="000000"/>
                </a:solidFill>
                <a:latin typeface="Arial"/>
                <a:ea typeface="Arial"/>
              </a:rPr>
              <a:t>April 5, 2020</a:t>
            </a:r>
            <a:endParaRPr b="0" lang="en-US" sz="600" spc="-1" strike="noStrike">
              <a:solidFill>
                <a:srgbClr val="000000"/>
              </a:solidFill>
              <a:latin typeface="Arial"/>
            </a:endParaRPr>
          </a:p>
          <a:p>
            <a:pPr>
              <a:lnSpc>
                <a:spcPct val="115000"/>
              </a:lnSpc>
            </a:pPr>
            <a:endParaRPr b="0" lang="en-US" sz="600" spc="-1" strike="noStrike">
              <a:solidFill>
                <a:srgbClr val="000000"/>
              </a:solidFill>
              <a:latin typeface="Arial"/>
            </a:endParaRPr>
          </a:p>
          <a:p>
            <a:pPr>
              <a:lnSpc>
                <a:spcPct val="115000"/>
              </a:lnSpc>
            </a:pPr>
            <a:r>
              <a:rPr b="1" lang="en-US" sz="1600" spc="-1" strike="noStrike">
                <a:solidFill>
                  <a:srgbClr val="000000"/>
                </a:solidFill>
                <a:latin typeface="Arial"/>
                <a:ea typeface="Arial"/>
              </a:rPr>
              <a:t>Phase III</a:t>
            </a:r>
            <a:endParaRPr b="0" lang="en-US" sz="1600" spc="-1" strike="noStrike">
              <a:solidFill>
                <a:srgbClr val="000000"/>
              </a:solidFill>
              <a:latin typeface="Arial"/>
            </a:endParaRPr>
          </a:p>
          <a:p>
            <a:pPr>
              <a:lnSpc>
                <a:spcPct val="115000"/>
              </a:lnSpc>
            </a:pPr>
            <a:r>
              <a:rPr b="0" lang="en-US" sz="1600" spc="-1" strike="noStrike">
                <a:solidFill>
                  <a:srgbClr val="000000"/>
                </a:solidFill>
                <a:latin typeface="Arial"/>
                <a:ea typeface="Arial"/>
              </a:rPr>
              <a:t>Memory Management</a:t>
            </a:r>
            <a:endParaRPr b="0" lang="en-US" sz="1600" spc="-1" strike="noStrike">
              <a:solidFill>
                <a:srgbClr val="000000"/>
              </a:solidFill>
              <a:latin typeface="Arial"/>
            </a:endParaRPr>
          </a:p>
          <a:p>
            <a:pPr>
              <a:lnSpc>
                <a:spcPct val="115000"/>
              </a:lnSpc>
            </a:pPr>
            <a:r>
              <a:rPr b="0" lang="en-US" sz="600" spc="-1" strike="noStrike">
                <a:solidFill>
                  <a:srgbClr val="000000"/>
                </a:solidFill>
                <a:latin typeface="Arial"/>
                <a:ea typeface="Arial"/>
              </a:rPr>
              <a:t>April 13, 2020</a:t>
            </a:r>
            <a:endParaRPr b="0" lang="en-US" sz="600" spc="-1" strike="noStrike">
              <a:solidFill>
                <a:srgbClr val="000000"/>
              </a:solidFill>
              <a:latin typeface="Arial"/>
            </a:endParaRPr>
          </a:p>
        </p:txBody>
      </p:sp>
      <p:sp>
        <p:nvSpPr>
          <p:cNvPr id="216" name="TextShape 3"/>
          <p:cNvSpPr txBox="1"/>
          <p:nvPr/>
        </p:nvSpPr>
        <p:spPr>
          <a:xfrm>
            <a:off x="4643640" y="2079000"/>
            <a:ext cx="3773880" cy="2260800"/>
          </a:xfrm>
          <a:prstGeom prst="rect">
            <a:avLst/>
          </a:prstGeom>
          <a:noFill/>
          <a:ln>
            <a:noFill/>
          </a:ln>
        </p:spPr>
        <p:txBody>
          <a:bodyPr tIns="91440" bIns="91440"/>
          <a:p>
            <a:pPr>
              <a:lnSpc>
                <a:spcPct val="115000"/>
              </a:lnSpc>
            </a:pPr>
            <a:r>
              <a:rPr b="1" lang="en-US" sz="1600" spc="-1" strike="noStrike">
                <a:solidFill>
                  <a:srgbClr val="000000"/>
                </a:solidFill>
                <a:latin typeface="Arial"/>
                <a:ea typeface="Arial"/>
              </a:rPr>
              <a:t>Phase IV</a:t>
            </a:r>
            <a:endParaRPr b="0" lang="en-US" sz="1600" spc="-1" strike="noStrike">
              <a:solidFill>
                <a:srgbClr val="000000"/>
              </a:solidFill>
              <a:latin typeface="Arial"/>
            </a:endParaRPr>
          </a:p>
          <a:p>
            <a:pPr>
              <a:lnSpc>
                <a:spcPct val="115000"/>
              </a:lnSpc>
            </a:pPr>
            <a:r>
              <a:rPr b="0" lang="en-US" sz="1600" spc="-1" strike="noStrike">
                <a:solidFill>
                  <a:srgbClr val="000000"/>
                </a:solidFill>
                <a:latin typeface="Arial"/>
                <a:ea typeface="Arial"/>
              </a:rPr>
              <a:t>File System</a:t>
            </a:r>
            <a:endParaRPr b="0" lang="en-US" sz="1600" spc="-1" strike="noStrike">
              <a:solidFill>
                <a:srgbClr val="000000"/>
              </a:solidFill>
              <a:latin typeface="Arial"/>
            </a:endParaRPr>
          </a:p>
          <a:p>
            <a:pPr>
              <a:lnSpc>
                <a:spcPct val="115000"/>
              </a:lnSpc>
            </a:pPr>
            <a:r>
              <a:rPr b="0" lang="en-US" sz="600" spc="-1" strike="noStrike">
                <a:solidFill>
                  <a:srgbClr val="000000"/>
                </a:solidFill>
                <a:latin typeface="Arial"/>
                <a:ea typeface="Arial"/>
              </a:rPr>
              <a:t>April 27, 2020</a:t>
            </a:r>
            <a:endParaRPr b="0" lang="en-US" sz="600" spc="-1" strike="noStrike">
              <a:solidFill>
                <a:srgbClr val="000000"/>
              </a:solidFill>
              <a:latin typeface="Arial"/>
            </a:endParaRPr>
          </a:p>
          <a:p>
            <a:pPr>
              <a:lnSpc>
                <a:spcPct val="115000"/>
              </a:lnSpc>
            </a:pPr>
            <a:endParaRPr b="0" lang="en-US" sz="600" spc="-1" strike="noStrike">
              <a:solidFill>
                <a:srgbClr val="000000"/>
              </a:solidFill>
              <a:latin typeface="Arial"/>
            </a:endParaRPr>
          </a:p>
          <a:p>
            <a:pPr>
              <a:lnSpc>
                <a:spcPct val="115000"/>
              </a:lnSpc>
            </a:pPr>
            <a:r>
              <a:rPr b="1" lang="en-US" sz="1600" spc="-1" strike="noStrike">
                <a:solidFill>
                  <a:srgbClr val="000000"/>
                </a:solidFill>
                <a:latin typeface="Arial"/>
                <a:ea typeface="Arial"/>
              </a:rPr>
              <a:t>Phase V</a:t>
            </a:r>
            <a:endParaRPr b="0" lang="en-US" sz="1600" spc="-1" strike="noStrike">
              <a:solidFill>
                <a:srgbClr val="000000"/>
              </a:solidFill>
              <a:latin typeface="Arial"/>
            </a:endParaRPr>
          </a:p>
          <a:p>
            <a:pPr>
              <a:lnSpc>
                <a:spcPct val="115000"/>
              </a:lnSpc>
            </a:pPr>
            <a:r>
              <a:rPr b="0" lang="en-US" sz="1600" spc="-1" strike="noStrike">
                <a:solidFill>
                  <a:srgbClr val="000000"/>
                </a:solidFill>
                <a:latin typeface="Arial"/>
                <a:ea typeface="Arial"/>
              </a:rPr>
              <a:t>Final Presentation</a:t>
            </a:r>
            <a:endParaRPr b="0" lang="en-US" sz="1600" spc="-1" strike="noStrike">
              <a:solidFill>
                <a:srgbClr val="000000"/>
              </a:solidFill>
              <a:latin typeface="Arial"/>
            </a:endParaRPr>
          </a:p>
          <a:p>
            <a:pPr>
              <a:lnSpc>
                <a:spcPct val="115000"/>
              </a:lnSpc>
            </a:pPr>
            <a:r>
              <a:rPr b="0" lang="en-US" sz="600" spc="-1" strike="noStrike">
                <a:solidFill>
                  <a:srgbClr val="000000"/>
                </a:solidFill>
                <a:latin typeface="Arial"/>
                <a:ea typeface="Arial"/>
              </a:rPr>
              <a:t>May 5, 2020</a:t>
            </a:r>
            <a:endParaRPr b="0" lang="en-US" sz="600" spc="-1" strike="noStrike">
              <a:solidFill>
                <a:srgbClr val="000000"/>
              </a:solidFill>
              <a:latin typeface="Arial"/>
            </a:endParaRPr>
          </a:p>
          <a:p>
            <a:pPr>
              <a:lnSpc>
                <a:spcPct val="115000"/>
              </a:lnSpc>
            </a:pPr>
            <a:endParaRPr b="0" lang="en-US" sz="600" spc="-1" strike="noStrike">
              <a:solidFill>
                <a:srgbClr val="000000"/>
              </a:solidFill>
              <a:latin typeface="Arial"/>
            </a:endParaRPr>
          </a:p>
          <a:p>
            <a:pPr>
              <a:lnSpc>
                <a:spcPct val="115000"/>
              </a:lnSpc>
            </a:pPr>
            <a:r>
              <a:rPr b="0" lang="en-US" sz="900" spc="-1" strike="noStrike">
                <a:solidFill>
                  <a:srgbClr val="000000"/>
                </a:solidFill>
                <a:latin typeface="Arial"/>
                <a:ea typeface="Arial"/>
              </a:rPr>
              <a:t>Author: Giovanna Gorski</a:t>
            </a:r>
            <a:endParaRPr b="0" lang="en-US" sz="900" spc="-1" strike="noStrike">
              <a:solidFill>
                <a:srgbClr val="000000"/>
              </a:solidFill>
              <a:latin typeface="Arial"/>
            </a:endParaRPr>
          </a:p>
          <a:p>
            <a:pPr>
              <a:lnSpc>
                <a:spcPct val="115000"/>
              </a:lnSpc>
            </a:pPr>
            <a:r>
              <a:rPr b="0" lang="en-US" sz="500" spc="-1" strike="noStrike">
                <a:solidFill>
                  <a:srgbClr val="000000"/>
                </a:solidFill>
                <a:latin typeface="Arial"/>
                <a:ea typeface="Arial"/>
              </a:rPr>
              <a:t>(574) 302 - 1987</a:t>
            </a:r>
            <a:endParaRPr b="0" lang="en-US" sz="500" spc="-1" strike="noStrike">
              <a:solidFill>
                <a:srgbClr val="000000"/>
              </a:solidFill>
              <a:latin typeface="Arial"/>
            </a:endParaRPr>
          </a:p>
          <a:p>
            <a:pPr>
              <a:lnSpc>
                <a:spcPct val="115000"/>
              </a:lnSpc>
            </a:pPr>
            <a:r>
              <a:rPr b="0" lang="en-US" sz="500" spc="-1" strike="noStrike" u="sng">
                <a:solidFill>
                  <a:srgbClr val="1c3678"/>
                </a:solidFill>
                <a:uFillTx/>
                <a:latin typeface="Arial"/>
                <a:ea typeface="Arial"/>
                <a:hlinkClick r:id="rId1"/>
              </a:rPr>
              <a:t>ggorski@iu.edu</a:t>
            </a:r>
            <a:endParaRPr b="0" lang="en-US" sz="500" spc="-1" strike="noStrike">
              <a:solidFill>
                <a:srgbClr val="000000"/>
              </a:solidFill>
              <a:latin typeface="Arial"/>
            </a:endParaRPr>
          </a:p>
          <a:p>
            <a:pPr>
              <a:lnSpc>
                <a:spcPct val="115000"/>
              </a:lnSpc>
            </a:pPr>
            <a:endParaRPr b="0" lang="en-US" sz="500" spc="-1" strike="noStrike">
              <a:solidFill>
                <a:srgbClr val="000000"/>
              </a:solidFill>
              <a:latin typeface="Arial"/>
            </a:endParaRPr>
          </a:p>
          <a:p>
            <a:pPr>
              <a:lnSpc>
                <a:spcPct val="115000"/>
              </a:lnSpc>
            </a:pPr>
            <a:r>
              <a:rPr b="0" lang="en-US" sz="900" spc="-1" strike="noStrike">
                <a:solidFill>
                  <a:srgbClr val="000000"/>
                </a:solidFill>
                <a:latin typeface="Arial"/>
                <a:ea typeface="Arial"/>
              </a:rPr>
              <a:t>Instructor: Dr. Hossein Hakimzadeh</a:t>
            </a:r>
            <a:endParaRPr b="0" lang="en-US" sz="900" spc="-1" strike="noStrike">
              <a:solidFill>
                <a:srgbClr val="000000"/>
              </a:solidFill>
              <a:latin typeface="Arial"/>
            </a:endParaRPr>
          </a:p>
          <a:p>
            <a:pPr>
              <a:lnSpc>
                <a:spcPct val="115000"/>
              </a:lnSpc>
            </a:pPr>
            <a:r>
              <a:rPr b="0" lang="en-US" sz="600" spc="-1" strike="noStrike">
                <a:solidFill>
                  <a:srgbClr val="000000"/>
                </a:solidFill>
                <a:latin typeface="Arial"/>
                <a:ea typeface="Arial"/>
              </a:rPr>
              <a:t>hhakimza@iusb.edu</a:t>
            </a:r>
            <a:endParaRPr b="0" lang="en-US" sz="600" spc="-1" strike="noStrike">
              <a:solidFill>
                <a:srgbClr val="000000"/>
              </a:solidFill>
              <a:latin typeface="Arial"/>
            </a:endParaRPr>
          </a:p>
          <a:p>
            <a:pPr>
              <a:lnSpc>
                <a:spcPct val="115000"/>
              </a:lnSpc>
            </a:pPr>
            <a:endParaRPr b="0" lang="en-US" sz="600" spc="-1" strike="noStrike">
              <a:solidFill>
                <a:srgbClr val="000000"/>
              </a:solidFill>
              <a:latin typeface="Arial"/>
            </a:endParaRPr>
          </a:p>
          <a:p>
            <a:pPr algn="ctr">
              <a:lnSpc>
                <a:spcPct val="115000"/>
              </a:lnSpc>
            </a:pPr>
            <a:r>
              <a:rPr b="0" lang="en-US" sz="900" spc="-1" strike="noStrike">
                <a:solidFill>
                  <a:srgbClr val="000000"/>
                </a:solidFill>
                <a:latin typeface="Arial"/>
                <a:ea typeface="Arial"/>
              </a:rPr>
              <a:t>Indiana University of South Bend</a:t>
            </a:r>
            <a:endParaRPr b="0" lang="en-US" sz="900" spc="-1" strike="noStrike">
              <a:solidFill>
                <a:srgbClr val="000000"/>
              </a:solidFill>
              <a:latin typeface="Arial"/>
            </a:endParaRPr>
          </a:p>
          <a:p>
            <a:pPr algn="ctr">
              <a:lnSpc>
                <a:spcPct val="115000"/>
              </a:lnSpc>
            </a:pPr>
            <a:r>
              <a:rPr b="0" lang="en-US" sz="900" spc="-1" strike="noStrike">
                <a:solidFill>
                  <a:srgbClr val="000000"/>
                </a:solidFill>
                <a:latin typeface="Arial"/>
                <a:ea typeface="Arial"/>
              </a:rPr>
              <a:t>Spring 2020</a:t>
            </a:r>
            <a:endParaRPr b="0" lang="en-US" sz="900" spc="-1" strike="noStrike">
              <a:solidFill>
                <a:srgbClr val="000000"/>
              </a:solidFill>
              <a:latin typeface="Arial"/>
            </a:endParaRPr>
          </a:p>
        </p:txBody>
      </p:sp>
    </p:spTree>
  </p:cSld>
  <p:timing>
    <p:tnLst>
      <p:par>
        <p:cTn id="3" dur="indefinite" restart="never" nodeType="tmRoot">
          <p:childTnLst>
            <p:seq>
              <p:cTn id="4" dur="indefinite" nodeType="mainSeq"/>
              <p:prevCondLst>
                <p:cond delay="0" evt="onPrev">
                  <p:tgtEl>
                    <p:sldTgt/>
                  </p:tgtEl>
                </p:cond>
              </p:prevCondLst>
              <p:nextCondLst>
                <p:cond delay="0" evt="onNext">
                  <p:tgtEl>
                    <p:sldTgt/>
                  </p:tgtEl>
                </p:cond>
              </p:nextCondLst>
            </p:seq>
          </p:childTnLst>
        </p:cTn>
      </p:par>
    </p:tnLst>
  </p:timing>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6" name="TextShape 1"/>
          <p:cNvSpPr txBox="1"/>
          <p:nvPr/>
        </p:nvSpPr>
        <p:spPr>
          <a:xfrm>
            <a:off x="729360" y="1318680"/>
            <a:ext cx="7688520" cy="534960"/>
          </a:xfrm>
          <a:prstGeom prst="rect">
            <a:avLst/>
          </a:prstGeom>
          <a:noFill/>
          <a:ln>
            <a:noFill/>
          </a:ln>
        </p:spPr>
        <p:txBody>
          <a:bodyPr tIns="91440" bIns="91440"/>
          <a:p>
            <a:pPr>
              <a:lnSpc>
                <a:spcPct val="100000"/>
              </a:lnSpc>
            </a:pPr>
            <a:r>
              <a:rPr b="1" lang="en-US" sz="2600" spc="-1" strike="noStrike">
                <a:solidFill>
                  <a:srgbClr val="1a1a1a"/>
                </a:solidFill>
                <a:latin typeface="Raleway"/>
                <a:ea typeface="Raleway"/>
              </a:rPr>
              <a:t>Why the MCB?</a:t>
            </a:r>
            <a:endParaRPr b="0" lang="en-US" sz="2600" spc="-1" strike="noStrike">
              <a:solidFill>
                <a:srgbClr val="000000"/>
              </a:solidFill>
              <a:latin typeface="Arial"/>
            </a:endParaRPr>
          </a:p>
        </p:txBody>
      </p:sp>
      <p:sp>
        <p:nvSpPr>
          <p:cNvPr id="267" name="TextShape 2"/>
          <p:cNvSpPr txBox="1"/>
          <p:nvPr/>
        </p:nvSpPr>
        <p:spPr>
          <a:xfrm>
            <a:off x="729360" y="2079000"/>
            <a:ext cx="7688520" cy="2260800"/>
          </a:xfrm>
          <a:prstGeom prst="rect">
            <a:avLst/>
          </a:prstGeom>
          <a:noFill/>
          <a:ln>
            <a:noFill/>
          </a:ln>
        </p:spPr>
        <p:txBody>
          <a:bodyPr tIns="91440" bIns="91440"/>
          <a:p>
            <a:pPr>
              <a:lnSpc>
                <a:spcPct val="115000"/>
              </a:lnSpc>
              <a:spcAft>
                <a:spcPts val="1599"/>
              </a:spcAft>
            </a:pPr>
            <a:r>
              <a:rPr b="0" lang="en-US" sz="1300" spc="-1" strike="noStrike">
                <a:solidFill>
                  <a:srgbClr val="595959"/>
                </a:solidFill>
                <a:latin typeface="Lato"/>
                <a:ea typeface="Lato"/>
              </a:rPr>
              <a:t>The MCB allows mechanisms to access and to use other mechanisms within its class. For example, the IPC class can display messages in the GUI by accessing the Window object from the MCB as well as the IPC also can access a Semaphore by the MCB for critical region protection.</a:t>
            </a:r>
            <a:endParaRPr b="0" lang="en-US" sz="1300" spc="-1" strike="noStrike">
              <a:solidFill>
                <a:srgbClr val="000000"/>
              </a:solidFill>
              <a:latin typeface="Arial"/>
            </a:endParaRPr>
          </a:p>
        </p:txBody>
      </p:sp>
    </p:spTree>
  </p:cSld>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8" name="TextShape 1"/>
          <p:cNvSpPr txBox="1"/>
          <p:nvPr/>
        </p:nvSpPr>
        <p:spPr>
          <a:xfrm>
            <a:off x="729360" y="1318680"/>
            <a:ext cx="7688520" cy="534960"/>
          </a:xfrm>
          <a:prstGeom prst="rect">
            <a:avLst/>
          </a:prstGeom>
          <a:noFill/>
          <a:ln>
            <a:noFill/>
          </a:ln>
        </p:spPr>
        <p:txBody>
          <a:bodyPr tIns="91440" bIns="91440"/>
          <a:p>
            <a:pPr>
              <a:lnSpc>
                <a:spcPct val="100000"/>
              </a:lnSpc>
            </a:pPr>
            <a:r>
              <a:rPr b="1" lang="en-US" sz="2600" spc="-1" strike="noStrike">
                <a:solidFill>
                  <a:srgbClr val="1a1a1a"/>
                </a:solidFill>
                <a:latin typeface="Raleway"/>
                <a:ea typeface="Raleway"/>
              </a:rPr>
              <a:t>Phase III - Memory Management</a:t>
            </a:r>
            <a:endParaRPr b="0" lang="en-US" sz="2600" spc="-1" strike="noStrike">
              <a:solidFill>
                <a:srgbClr val="000000"/>
              </a:solidFill>
              <a:latin typeface="Arial"/>
            </a:endParaRPr>
          </a:p>
        </p:txBody>
      </p:sp>
      <p:sp>
        <p:nvSpPr>
          <p:cNvPr id="269" name="TextShape 2"/>
          <p:cNvSpPr txBox="1"/>
          <p:nvPr/>
        </p:nvSpPr>
        <p:spPr>
          <a:xfrm>
            <a:off x="729360" y="2079000"/>
            <a:ext cx="7688520" cy="2260800"/>
          </a:xfrm>
          <a:prstGeom prst="rect">
            <a:avLst/>
          </a:prstGeom>
          <a:noFill/>
          <a:ln>
            <a:noFill/>
          </a:ln>
        </p:spPr>
        <p:txBody>
          <a:bodyPr tIns="91440" bIns="91440"/>
          <a:p>
            <a:pPr>
              <a:lnSpc>
                <a:spcPct val="200000"/>
              </a:lnSpc>
            </a:pPr>
            <a:r>
              <a:rPr b="0" lang="en-US" sz="1200" spc="-1" strike="noStrike">
                <a:solidFill>
                  <a:srgbClr val="000000"/>
                </a:solidFill>
                <a:latin typeface="Arial"/>
                <a:ea typeface="Arial"/>
              </a:rPr>
              <a:t>The purpose of this phase is to develop a memory management mechanism which allows the tasks that are running to request memory so that one can write or read if the same owns the memory location. Altogether, additional functions for memory management were implemented such as burp, coalesce, and memory free. Furthermore, a new class Window is implemented to provide a small GUI for Ultima to easily debug and navigate.</a:t>
            </a:r>
            <a:endParaRPr b="0" lang="en-US" sz="1200" spc="-1" strike="noStrike">
              <a:solidFill>
                <a:srgbClr val="000000"/>
              </a:solidFill>
              <a:latin typeface="Arial"/>
            </a:endParaRPr>
          </a:p>
          <a:p>
            <a:pPr>
              <a:lnSpc>
                <a:spcPct val="115000"/>
              </a:lnSpc>
              <a:spcBef>
                <a:spcPts val="1199"/>
              </a:spcBef>
              <a:spcAft>
                <a:spcPts val="1599"/>
              </a:spcAft>
            </a:pPr>
            <a:endParaRPr b="0" lang="en-US" sz="1200" spc="-1" strike="noStrike">
              <a:solidFill>
                <a:srgbClr val="000000"/>
              </a:solidFill>
              <a:latin typeface="Arial"/>
            </a:endParaRPr>
          </a:p>
        </p:txBody>
      </p:sp>
    </p:spTree>
  </p:cSld>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0" name="TextShape 1"/>
          <p:cNvSpPr txBox="1"/>
          <p:nvPr/>
        </p:nvSpPr>
        <p:spPr>
          <a:xfrm>
            <a:off x="729360" y="1318680"/>
            <a:ext cx="7688520" cy="534960"/>
          </a:xfrm>
          <a:prstGeom prst="rect">
            <a:avLst/>
          </a:prstGeom>
          <a:noFill/>
          <a:ln>
            <a:noFill/>
          </a:ln>
        </p:spPr>
        <p:txBody>
          <a:bodyPr tIns="91440" bIns="91440"/>
          <a:p>
            <a:pPr>
              <a:lnSpc>
                <a:spcPct val="100000"/>
              </a:lnSpc>
            </a:pPr>
            <a:r>
              <a:rPr b="1" lang="en-US" sz="2600" spc="-1" strike="noStrike">
                <a:solidFill>
                  <a:srgbClr val="1a1a1a"/>
                </a:solidFill>
                <a:latin typeface="Raleway"/>
                <a:ea typeface="Raleway"/>
              </a:rPr>
              <a:t>How memory is allocated</a:t>
            </a:r>
            <a:endParaRPr b="0" lang="en-US" sz="2600" spc="-1" strike="noStrike">
              <a:solidFill>
                <a:srgbClr val="000000"/>
              </a:solidFill>
              <a:latin typeface="Arial"/>
            </a:endParaRPr>
          </a:p>
        </p:txBody>
      </p:sp>
      <p:sp>
        <p:nvSpPr>
          <p:cNvPr id="271" name="TextShape 2"/>
          <p:cNvSpPr txBox="1"/>
          <p:nvPr/>
        </p:nvSpPr>
        <p:spPr>
          <a:xfrm>
            <a:off x="729360" y="2079000"/>
            <a:ext cx="7688520" cy="2260800"/>
          </a:xfrm>
          <a:prstGeom prst="rect">
            <a:avLst/>
          </a:prstGeom>
          <a:noFill/>
          <a:ln>
            <a:noFill/>
          </a:ln>
        </p:spPr>
        <p:txBody>
          <a:bodyPr tIns="91440" bIns="91440"/>
          <a:p>
            <a:pPr>
              <a:lnSpc>
                <a:spcPct val="115000"/>
              </a:lnSpc>
            </a:pPr>
            <a:r>
              <a:rPr b="0" lang="en-US" sz="1300" spc="-1" strike="noStrike">
                <a:solidFill>
                  <a:srgbClr val="595959"/>
                </a:solidFill>
                <a:latin typeface="Lato"/>
                <a:ea typeface="Lato"/>
              </a:rPr>
              <a:t>Memory is first allocated as a unique block of size 1024 then its split whenever a new segment is created.</a:t>
            </a:r>
            <a:endParaRPr b="0" lang="en-US" sz="1300" spc="-1" strike="noStrike">
              <a:solidFill>
                <a:srgbClr val="000000"/>
              </a:solidFill>
              <a:latin typeface="Arial"/>
            </a:endParaRPr>
          </a:p>
          <a:p>
            <a:pPr>
              <a:lnSpc>
                <a:spcPct val="115000"/>
              </a:lnSpc>
              <a:spcBef>
                <a:spcPts val="1599"/>
              </a:spcBef>
              <a:spcAft>
                <a:spcPts val="1599"/>
              </a:spcAft>
            </a:pPr>
            <a:r>
              <a:rPr b="0" lang="en-US" sz="1300" spc="-1" strike="noStrike">
                <a:solidFill>
                  <a:srgbClr val="595959"/>
                </a:solidFill>
                <a:latin typeface="Lato"/>
                <a:ea typeface="Lato"/>
              </a:rPr>
              <a:t>The split happens by creating a new node(segment) in the linked list that manages my array memory, moreover, at each split adjustments in base and limit registers are performed accordingly.</a:t>
            </a:r>
            <a:endParaRPr b="0" lang="en-US" sz="1300" spc="-1" strike="noStrike">
              <a:solidFill>
                <a:srgbClr val="000000"/>
              </a:solidFill>
              <a:latin typeface="Arial"/>
            </a:endParaRPr>
          </a:p>
        </p:txBody>
      </p:sp>
    </p:spTree>
  </p:cSld>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72" name="Google Shape;234;p35" descr=""/>
          <p:cNvPicPr/>
          <p:nvPr/>
        </p:nvPicPr>
        <p:blipFill>
          <a:blip r:embed="rId1"/>
          <a:stretch/>
        </p:blipFill>
        <p:spPr>
          <a:xfrm>
            <a:off x="547200" y="411480"/>
            <a:ext cx="4224240" cy="4181040"/>
          </a:xfrm>
          <a:prstGeom prst="rect">
            <a:avLst/>
          </a:prstGeom>
          <a:ln>
            <a:noFill/>
          </a:ln>
        </p:spPr>
      </p:pic>
      <p:pic>
        <p:nvPicPr>
          <p:cNvPr id="273" name="Google Shape;235;p35" descr=""/>
          <p:cNvPicPr/>
          <p:nvPr/>
        </p:nvPicPr>
        <p:blipFill>
          <a:blip r:embed="rId2"/>
          <a:stretch/>
        </p:blipFill>
        <p:spPr>
          <a:xfrm>
            <a:off x="5094000" y="215280"/>
            <a:ext cx="3271680" cy="4626720"/>
          </a:xfrm>
          <a:prstGeom prst="rect">
            <a:avLst/>
          </a:prstGeom>
          <a:ln>
            <a:noFill/>
          </a:ln>
        </p:spPr>
      </p:pic>
    </p:spTree>
  </p:cSld>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4" name="TextShape 1"/>
          <p:cNvSpPr txBox="1"/>
          <p:nvPr/>
        </p:nvSpPr>
        <p:spPr>
          <a:xfrm>
            <a:off x="729360" y="1318680"/>
            <a:ext cx="7688520" cy="534960"/>
          </a:xfrm>
          <a:prstGeom prst="rect">
            <a:avLst/>
          </a:prstGeom>
          <a:noFill/>
          <a:ln>
            <a:noFill/>
          </a:ln>
        </p:spPr>
        <p:txBody>
          <a:bodyPr tIns="91440" bIns="91440"/>
          <a:p>
            <a:pPr>
              <a:lnSpc>
                <a:spcPct val="100000"/>
              </a:lnSpc>
            </a:pPr>
            <a:r>
              <a:rPr b="1" lang="en-US" sz="2600" spc="-1" strike="noStrike">
                <a:solidFill>
                  <a:srgbClr val="1a1a1a"/>
                </a:solidFill>
                <a:latin typeface="Raleway"/>
                <a:ea typeface="Raleway"/>
              </a:rPr>
              <a:t>Important functions</a:t>
            </a:r>
            <a:endParaRPr b="0" lang="en-US" sz="2600" spc="-1" strike="noStrike">
              <a:solidFill>
                <a:srgbClr val="000000"/>
              </a:solidFill>
              <a:latin typeface="Arial"/>
            </a:endParaRPr>
          </a:p>
        </p:txBody>
      </p:sp>
      <p:sp>
        <p:nvSpPr>
          <p:cNvPr id="275" name="TextShape 2"/>
          <p:cNvSpPr txBox="1"/>
          <p:nvPr/>
        </p:nvSpPr>
        <p:spPr>
          <a:xfrm>
            <a:off x="729360" y="2079000"/>
            <a:ext cx="7688520" cy="2260800"/>
          </a:xfrm>
          <a:prstGeom prst="rect">
            <a:avLst/>
          </a:prstGeom>
          <a:noFill/>
          <a:ln>
            <a:noFill/>
          </a:ln>
        </p:spPr>
        <p:txBody>
          <a:bodyPr tIns="91440" bIns="91440"/>
          <a:p>
            <a:pPr>
              <a:lnSpc>
                <a:spcPct val="115000"/>
              </a:lnSpc>
            </a:pPr>
            <a:r>
              <a:rPr b="0" lang="en-US" sz="1300" spc="-1" strike="noStrike">
                <a:solidFill>
                  <a:srgbClr val="595959"/>
                </a:solidFill>
                <a:latin typeface="Lato"/>
                <a:ea typeface="Lato"/>
              </a:rPr>
              <a:t>MemoryManager  Constructor - Allocates its firstmost node as FREE of size 1024.</a:t>
            </a:r>
            <a:endParaRPr b="0" lang="en-US" sz="1300" spc="-1" strike="noStrike">
              <a:solidFill>
                <a:srgbClr val="000000"/>
              </a:solidFill>
              <a:latin typeface="Arial"/>
            </a:endParaRPr>
          </a:p>
          <a:p>
            <a:pPr>
              <a:lnSpc>
                <a:spcPct val="115000"/>
              </a:lnSpc>
              <a:spcBef>
                <a:spcPts val="1599"/>
              </a:spcBef>
            </a:pPr>
            <a:r>
              <a:rPr b="0" lang="en-US" sz="1300" spc="-1" strike="noStrike">
                <a:solidFill>
                  <a:srgbClr val="595959"/>
                </a:solidFill>
                <a:latin typeface="Lato"/>
                <a:ea typeface="Lato"/>
              </a:rPr>
              <a:t>Mem_alloc(int, int) - Insert a new memory segment in list, adjust free segment.</a:t>
            </a:r>
            <a:endParaRPr b="0" lang="en-US" sz="1300" spc="-1" strike="noStrike">
              <a:solidFill>
                <a:srgbClr val="000000"/>
              </a:solidFill>
              <a:latin typeface="Arial"/>
            </a:endParaRPr>
          </a:p>
          <a:p>
            <a:pPr>
              <a:lnSpc>
                <a:spcPct val="115000"/>
              </a:lnSpc>
              <a:spcBef>
                <a:spcPts val="1599"/>
              </a:spcBef>
            </a:pPr>
            <a:r>
              <a:rPr b="0" lang="en-US" sz="1300" spc="-1" strike="noStrike">
                <a:solidFill>
                  <a:srgbClr val="595959"/>
                </a:solidFill>
                <a:latin typeface="Lato"/>
                <a:ea typeface="Lato"/>
              </a:rPr>
              <a:t>Mem_free(int, int) - Remove a memory segment in list by first overwriting it with #</a:t>
            </a:r>
            <a:endParaRPr b="0" lang="en-US" sz="1300" spc="-1" strike="noStrike">
              <a:solidFill>
                <a:srgbClr val="000000"/>
              </a:solidFill>
              <a:latin typeface="Arial"/>
            </a:endParaRPr>
          </a:p>
          <a:p>
            <a:pPr>
              <a:lnSpc>
                <a:spcPct val="115000"/>
              </a:lnSpc>
              <a:spcBef>
                <a:spcPts val="1599"/>
              </a:spcBef>
            </a:pPr>
            <a:r>
              <a:rPr b="0" lang="en-US" sz="1300" spc="-1" strike="noStrike">
                <a:solidFill>
                  <a:srgbClr val="595959"/>
                </a:solidFill>
                <a:latin typeface="Lato"/>
                <a:ea typeface="Lato"/>
              </a:rPr>
              <a:t>	</a:t>
            </a:r>
            <a:r>
              <a:rPr b="0" lang="en-US" sz="1300" spc="-1" strike="noStrike">
                <a:solidFill>
                  <a:srgbClr val="595959"/>
                </a:solidFill>
                <a:latin typeface="Lato"/>
                <a:ea typeface="Lato"/>
              </a:rPr>
              <a:t>	</a:t>
            </a:r>
            <a:r>
              <a:rPr b="0" lang="en-US" sz="1300" spc="-1" strike="noStrike">
                <a:solidFill>
                  <a:srgbClr val="595959"/>
                </a:solidFill>
                <a:latin typeface="Lato"/>
                <a:ea typeface="Lato"/>
              </a:rPr>
              <a:t>	</a:t>
            </a:r>
            <a:r>
              <a:rPr b="0" lang="en-US" sz="1300" spc="-1" strike="noStrike">
                <a:solidFill>
                  <a:srgbClr val="595959"/>
                </a:solidFill>
                <a:latin typeface="Lato"/>
                <a:ea typeface="Lato"/>
              </a:rPr>
              <a:t> </a:t>
            </a:r>
            <a:r>
              <a:rPr b="0" lang="en-US" sz="1300" spc="-1" strike="noStrike">
                <a:solidFill>
                  <a:srgbClr val="595959"/>
                </a:solidFill>
                <a:latin typeface="Lato"/>
                <a:ea typeface="Lato"/>
              </a:rPr>
              <a:t>then calling coalesce to replace # for . and merge two  free segments.</a:t>
            </a:r>
            <a:endParaRPr b="0" lang="en-US" sz="1300" spc="-1" strike="noStrike">
              <a:solidFill>
                <a:srgbClr val="000000"/>
              </a:solidFill>
              <a:latin typeface="Arial"/>
            </a:endParaRPr>
          </a:p>
          <a:p>
            <a:pPr>
              <a:lnSpc>
                <a:spcPct val="115000"/>
              </a:lnSpc>
              <a:spcBef>
                <a:spcPts val="1599"/>
              </a:spcBef>
              <a:spcAft>
                <a:spcPts val="1599"/>
              </a:spcAft>
            </a:pPr>
            <a:r>
              <a:rPr b="0" lang="en-US" sz="1300" spc="-1" strike="noStrike">
                <a:solidFill>
                  <a:srgbClr val="595959"/>
                </a:solidFill>
                <a:latin typeface="Lato"/>
                <a:ea typeface="Lato"/>
              </a:rPr>
              <a:t>Mem_coalesce() -  Merge two adjacents free blocks.</a:t>
            </a:r>
            <a:endParaRPr b="0" lang="en-US" sz="1300" spc="-1" strike="noStrike">
              <a:solidFill>
                <a:srgbClr val="000000"/>
              </a:solidFill>
              <a:latin typeface="Arial"/>
            </a:endParaRPr>
          </a:p>
        </p:txBody>
      </p:sp>
    </p:spTree>
  </p:cSld>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6" name="TextShape 1"/>
          <p:cNvSpPr txBox="1"/>
          <p:nvPr/>
        </p:nvSpPr>
        <p:spPr>
          <a:xfrm>
            <a:off x="729360" y="1318680"/>
            <a:ext cx="7688520" cy="534960"/>
          </a:xfrm>
          <a:prstGeom prst="rect">
            <a:avLst/>
          </a:prstGeom>
          <a:noFill/>
          <a:ln>
            <a:noFill/>
          </a:ln>
        </p:spPr>
        <p:txBody>
          <a:bodyPr tIns="91440" bIns="91440"/>
          <a:p>
            <a:pPr>
              <a:lnSpc>
                <a:spcPct val="100000"/>
              </a:lnSpc>
            </a:pPr>
            <a:r>
              <a:rPr b="1" lang="en-US" sz="2600" spc="-1" strike="noStrike">
                <a:solidFill>
                  <a:srgbClr val="1a1a1a"/>
                </a:solidFill>
                <a:latin typeface="Raleway"/>
                <a:ea typeface="Raleway"/>
              </a:rPr>
              <a:t>Testing</a:t>
            </a:r>
            <a:endParaRPr b="0" lang="en-US" sz="2600" spc="-1" strike="noStrike">
              <a:solidFill>
                <a:srgbClr val="000000"/>
              </a:solidFill>
              <a:latin typeface="Arial"/>
            </a:endParaRPr>
          </a:p>
        </p:txBody>
      </p:sp>
      <p:sp>
        <p:nvSpPr>
          <p:cNvPr id="277" name="TextShape 2"/>
          <p:cNvSpPr txBox="1"/>
          <p:nvPr/>
        </p:nvSpPr>
        <p:spPr>
          <a:xfrm>
            <a:off x="729360" y="2079000"/>
            <a:ext cx="7688520" cy="2260800"/>
          </a:xfrm>
          <a:prstGeom prst="rect">
            <a:avLst/>
          </a:prstGeom>
          <a:noFill/>
          <a:ln>
            <a:noFill/>
          </a:ln>
        </p:spPr>
        <p:txBody>
          <a:bodyPr tIns="91440" bIns="91440"/>
          <a:p>
            <a:pPr>
              <a:lnSpc>
                <a:spcPct val="115000"/>
              </a:lnSpc>
            </a:pPr>
            <a:r>
              <a:rPr b="0" lang="en-US" sz="1300" spc="-1" strike="noStrike">
                <a:solidFill>
                  <a:srgbClr val="595959"/>
                </a:solidFill>
                <a:latin typeface="Lato"/>
                <a:ea typeface="Lato"/>
              </a:rPr>
              <a:t>Memory Manager:</a:t>
            </a:r>
            <a:endParaRPr b="0" lang="en-US" sz="1300" spc="-1" strike="noStrike">
              <a:solidFill>
                <a:srgbClr val="000000"/>
              </a:solidFill>
              <a:latin typeface="Arial"/>
            </a:endParaRPr>
          </a:p>
          <a:p>
            <a:pPr>
              <a:lnSpc>
                <a:spcPct val="115000"/>
              </a:lnSpc>
              <a:spcBef>
                <a:spcPts val="1599"/>
              </a:spcBef>
            </a:pPr>
            <a:r>
              <a:rPr b="0" lang="en-US" sz="1300" spc="-1" strike="noStrike">
                <a:solidFill>
                  <a:srgbClr val="595959"/>
                </a:solidFill>
                <a:latin typeface="Lato"/>
                <a:ea typeface="Lato"/>
              </a:rPr>
              <a:t>	</a:t>
            </a:r>
            <a:r>
              <a:rPr b="0" lang="en-US" sz="1300" spc="-1" strike="noStrike">
                <a:solidFill>
                  <a:srgbClr val="595959"/>
                </a:solidFill>
                <a:latin typeface="Lato"/>
                <a:ea typeface="Lato"/>
              </a:rPr>
              <a:t>Allocate one block.</a:t>
            </a:r>
            <a:endParaRPr b="0" lang="en-US" sz="1300" spc="-1" strike="noStrike">
              <a:solidFill>
                <a:srgbClr val="000000"/>
              </a:solidFill>
              <a:latin typeface="Arial"/>
            </a:endParaRPr>
          </a:p>
          <a:p>
            <a:pPr>
              <a:lnSpc>
                <a:spcPct val="115000"/>
              </a:lnSpc>
              <a:spcBef>
                <a:spcPts val="1599"/>
              </a:spcBef>
            </a:pPr>
            <a:r>
              <a:rPr b="0" lang="en-US" sz="1300" spc="-1" strike="noStrike">
                <a:solidFill>
                  <a:srgbClr val="595959"/>
                </a:solidFill>
                <a:latin typeface="Lato"/>
                <a:ea typeface="Lato"/>
              </a:rPr>
              <a:t>	</a:t>
            </a:r>
            <a:r>
              <a:rPr b="0" lang="en-US" sz="1300" spc="-1" strike="noStrike">
                <a:solidFill>
                  <a:srgbClr val="595959"/>
                </a:solidFill>
                <a:latin typeface="Lato"/>
                <a:ea typeface="Lato"/>
              </a:rPr>
              <a:t>Multibyte write.</a:t>
            </a:r>
            <a:endParaRPr b="0" lang="en-US" sz="1300" spc="-1" strike="noStrike">
              <a:solidFill>
                <a:srgbClr val="000000"/>
              </a:solidFill>
              <a:latin typeface="Arial"/>
            </a:endParaRPr>
          </a:p>
          <a:p>
            <a:pPr>
              <a:lnSpc>
                <a:spcPct val="115000"/>
              </a:lnSpc>
              <a:spcBef>
                <a:spcPts val="1599"/>
              </a:spcBef>
            </a:pPr>
            <a:r>
              <a:rPr b="0" lang="en-US" sz="1300" spc="-1" strike="noStrike">
                <a:solidFill>
                  <a:srgbClr val="595959"/>
                </a:solidFill>
                <a:latin typeface="Lato"/>
                <a:ea typeface="Lato"/>
              </a:rPr>
              <a:t>	</a:t>
            </a:r>
            <a:r>
              <a:rPr b="0" lang="en-US" sz="1300" spc="-1" strike="noStrike">
                <a:solidFill>
                  <a:srgbClr val="595959"/>
                </a:solidFill>
                <a:latin typeface="Lato"/>
                <a:ea typeface="Lato"/>
              </a:rPr>
              <a:t>Char read.</a:t>
            </a:r>
            <a:endParaRPr b="0" lang="en-US" sz="1300" spc="-1" strike="noStrike">
              <a:solidFill>
                <a:srgbClr val="000000"/>
              </a:solidFill>
              <a:latin typeface="Arial"/>
            </a:endParaRPr>
          </a:p>
          <a:p>
            <a:pPr>
              <a:lnSpc>
                <a:spcPct val="115000"/>
              </a:lnSpc>
              <a:spcBef>
                <a:spcPts val="1599"/>
              </a:spcBef>
              <a:spcAft>
                <a:spcPts val="1599"/>
              </a:spcAft>
            </a:pPr>
            <a:r>
              <a:rPr b="0" lang="en-US" sz="1300" spc="-1" strike="noStrike">
                <a:solidFill>
                  <a:srgbClr val="595959"/>
                </a:solidFill>
                <a:latin typeface="Lato"/>
                <a:ea typeface="Lato"/>
              </a:rPr>
              <a:t>	</a:t>
            </a:r>
            <a:r>
              <a:rPr b="0" lang="en-US" sz="1300" spc="-1" strike="noStrike">
                <a:solidFill>
                  <a:srgbClr val="595959"/>
                </a:solidFill>
                <a:latin typeface="Lato"/>
                <a:ea typeface="Lato"/>
              </a:rPr>
              <a:t>Multibyte read.</a:t>
            </a:r>
            <a:endParaRPr b="0" lang="en-US" sz="1300" spc="-1" strike="noStrike">
              <a:solidFill>
                <a:srgbClr val="000000"/>
              </a:solidFill>
              <a:latin typeface="Arial"/>
            </a:endParaRPr>
          </a:p>
        </p:txBody>
      </p:sp>
    </p:spTree>
  </p:cSld>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78" name="Google Shape;252;p38" descr=""/>
          <p:cNvPicPr/>
          <p:nvPr/>
        </p:nvPicPr>
        <p:blipFill>
          <a:blip r:embed="rId1"/>
          <a:stretch/>
        </p:blipFill>
        <p:spPr>
          <a:xfrm>
            <a:off x="1063440" y="238320"/>
            <a:ext cx="6894720" cy="4838400"/>
          </a:xfrm>
          <a:prstGeom prst="rect">
            <a:avLst/>
          </a:prstGeom>
          <a:ln>
            <a:noFill/>
          </a:ln>
        </p:spPr>
      </p:pic>
    </p:spTree>
  </p:cSld>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9" name="TextShape 1"/>
          <p:cNvSpPr txBox="1"/>
          <p:nvPr/>
        </p:nvSpPr>
        <p:spPr>
          <a:xfrm>
            <a:off x="729360" y="1318680"/>
            <a:ext cx="7688520" cy="534960"/>
          </a:xfrm>
          <a:prstGeom prst="rect">
            <a:avLst/>
          </a:prstGeom>
          <a:noFill/>
          <a:ln>
            <a:noFill/>
          </a:ln>
        </p:spPr>
        <p:txBody>
          <a:bodyPr tIns="91440" bIns="91440"/>
          <a:p>
            <a:pPr>
              <a:lnSpc>
                <a:spcPct val="100000"/>
              </a:lnSpc>
            </a:pPr>
            <a:r>
              <a:rPr b="1" lang="en-US" sz="2600" spc="-1" strike="noStrike">
                <a:solidFill>
                  <a:srgbClr val="1a1a1a"/>
                </a:solidFill>
                <a:latin typeface="Raleway"/>
                <a:ea typeface="Raleway"/>
              </a:rPr>
              <a:t>Testing</a:t>
            </a:r>
            <a:endParaRPr b="0" lang="en-US" sz="2600" spc="-1" strike="noStrike">
              <a:solidFill>
                <a:srgbClr val="000000"/>
              </a:solidFill>
              <a:latin typeface="Arial"/>
            </a:endParaRPr>
          </a:p>
        </p:txBody>
      </p:sp>
      <p:sp>
        <p:nvSpPr>
          <p:cNvPr id="280" name="TextShape 2"/>
          <p:cNvSpPr txBox="1"/>
          <p:nvPr/>
        </p:nvSpPr>
        <p:spPr>
          <a:xfrm>
            <a:off x="729360" y="2079000"/>
            <a:ext cx="7688520" cy="2260800"/>
          </a:xfrm>
          <a:prstGeom prst="rect">
            <a:avLst/>
          </a:prstGeom>
          <a:noFill/>
          <a:ln>
            <a:noFill/>
          </a:ln>
        </p:spPr>
        <p:txBody>
          <a:bodyPr tIns="91440" bIns="91440"/>
          <a:p>
            <a:pPr>
              <a:lnSpc>
                <a:spcPct val="115000"/>
              </a:lnSpc>
            </a:pPr>
            <a:r>
              <a:rPr b="0" lang="en-US" sz="1300" spc="-1" strike="noStrike">
                <a:solidFill>
                  <a:srgbClr val="595959"/>
                </a:solidFill>
                <a:latin typeface="Lato"/>
                <a:ea typeface="Lato"/>
              </a:rPr>
              <a:t>Memory Manager:</a:t>
            </a:r>
            <a:endParaRPr b="0" lang="en-US" sz="1300" spc="-1" strike="noStrike">
              <a:solidFill>
                <a:srgbClr val="000000"/>
              </a:solidFill>
              <a:latin typeface="Arial"/>
            </a:endParaRPr>
          </a:p>
          <a:p>
            <a:pPr>
              <a:lnSpc>
                <a:spcPct val="115000"/>
              </a:lnSpc>
              <a:spcBef>
                <a:spcPts val="1599"/>
              </a:spcBef>
            </a:pPr>
            <a:r>
              <a:rPr b="0" lang="en-US" sz="1300" spc="-1" strike="noStrike">
                <a:solidFill>
                  <a:srgbClr val="595959"/>
                </a:solidFill>
                <a:latin typeface="Lato"/>
                <a:ea typeface="Lato"/>
              </a:rPr>
              <a:t>	</a:t>
            </a:r>
            <a:r>
              <a:rPr b="0" lang="en-US" sz="1300" spc="-1" strike="noStrike">
                <a:solidFill>
                  <a:srgbClr val="595959"/>
                </a:solidFill>
                <a:latin typeface="Lato"/>
                <a:ea typeface="Lato"/>
              </a:rPr>
              <a:t>Testing free allocated block.</a:t>
            </a:r>
            <a:endParaRPr b="0" lang="en-US" sz="1300" spc="-1" strike="noStrike">
              <a:solidFill>
                <a:srgbClr val="000000"/>
              </a:solidFill>
              <a:latin typeface="Arial"/>
            </a:endParaRPr>
          </a:p>
          <a:p>
            <a:pPr>
              <a:lnSpc>
                <a:spcPct val="115000"/>
              </a:lnSpc>
              <a:spcBef>
                <a:spcPts val="1599"/>
              </a:spcBef>
              <a:spcAft>
                <a:spcPts val="1599"/>
              </a:spcAft>
            </a:pPr>
            <a:r>
              <a:rPr b="0" lang="en-US" sz="1300" spc="-1" strike="noStrike">
                <a:solidFill>
                  <a:srgbClr val="595959"/>
                </a:solidFill>
                <a:latin typeface="Lato"/>
                <a:ea typeface="Lato"/>
              </a:rPr>
              <a:t>	</a:t>
            </a:r>
            <a:r>
              <a:rPr b="0" lang="en-US" sz="1300" spc="-1" strike="noStrike">
                <a:solidFill>
                  <a:srgbClr val="595959"/>
                </a:solidFill>
                <a:latin typeface="Lato"/>
                <a:ea typeface="Lato"/>
              </a:rPr>
              <a:t>Combined with coalesce.</a:t>
            </a:r>
            <a:endParaRPr b="0" lang="en-US" sz="1300" spc="-1" strike="noStrike">
              <a:solidFill>
                <a:srgbClr val="000000"/>
              </a:solidFill>
              <a:latin typeface="Arial"/>
            </a:endParaRPr>
          </a:p>
        </p:txBody>
      </p:sp>
    </p:spTree>
  </p:cSld>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1" name="TextShape 1"/>
          <p:cNvSpPr txBox="1"/>
          <p:nvPr/>
        </p:nvSpPr>
        <p:spPr>
          <a:xfrm>
            <a:off x="729360" y="1318680"/>
            <a:ext cx="7688160" cy="534960"/>
          </a:xfrm>
          <a:prstGeom prst="rect">
            <a:avLst/>
          </a:prstGeom>
          <a:noFill/>
          <a:ln>
            <a:noFill/>
          </a:ln>
        </p:spPr>
        <p:txBody>
          <a:bodyPr tIns="91440" bIns="91440"/>
          <a:p>
            <a:pPr>
              <a:lnSpc>
                <a:spcPct val="100000"/>
              </a:lnSpc>
            </a:pPr>
            <a:r>
              <a:rPr b="1" lang="en-US" sz="2600" spc="-1" strike="noStrike">
                <a:solidFill>
                  <a:srgbClr val="1a1a1a"/>
                </a:solidFill>
                <a:latin typeface="Raleway"/>
                <a:ea typeface="Raleway"/>
              </a:rPr>
              <a:t>Memory Free</a:t>
            </a:r>
            <a:endParaRPr b="0" lang="en-US" sz="2600" spc="-1" strike="noStrike">
              <a:solidFill>
                <a:srgbClr val="000000"/>
              </a:solidFill>
              <a:latin typeface="Arial"/>
            </a:endParaRPr>
          </a:p>
        </p:txBody>
      </p:sp>
      <p:pic>
        <p:nvPicPr>
          <p:cNvPr id="282" name="Google Shape;264;p40" descr=""/>
          <p:cNvPicPr/>
          <p:nvPr/>
        </p:nvPicPr>
        <p:blipFill>
          <a:blip r:embed="rId1"/>
          <a:stretch/>
        </p:blipFill>
        <p:spPr>
          <a:xfrm>
            <a:off x="396360" y="1854000"/>
            <a:ext cx="4217400" cy="2984400"/>
          </a:xfrm>
          <a:prstGeom prst="rect">
            <a:avLst/>
          </a:prstGeom>
          <a:ln>
            <a:noFill/>
          </a:ln>
        </p:spPr>
      </p:pic>
      <p:pic>
        <p:nvPicPr>
          <p:cNvPr id="283" name="Google Shape;265;p40" descr=""/>
          <p:cNvPicPr/>
          <p:nvPr/>
        </p:nvPicPr>
        <p:blipFill>
          <a:blip r:embed="rId2"/>
          <a:stretch/>
        </p:blipFill>
        <p:spPr>
          <a:xfrm>
            <a:off x="4687560" y="1869840"/>
            <a:ext cx="4224960" cy="2952720"/>
          </a:xfrm>
          <a:prstGeom prst="rect">
            <a:avLst/>
          </a:prstGeom>
          <a:ln>
            <a:noFill/>
          </a:ln>
        </p:spPr>
      </p:pic>
    </p:spTree>
  </p:cSld>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4" name="TextShape 1"/>
          <p:cNvSpPr txBox="1"/>
          <p:nvPr/>
        </p:nvSpPr>
        <p:spPr>
          <a:xfrm>
            <a:off x="729360" y="1318680"/>
            <a:ext cx="7688520" cy="534960"/>
          </a:xfrm>
          <a:prstGeom prst="rect">
            <a:avLst/>
          </a:prstGeom>
          <a:noFill/>
          <a:ln>
            <a:noFill/>
          </a:ln>
        </p:spPr>
        <p:txBody>
          <a:bodyPr tIns="91440" bIns="91440"/>
          <a:p>
            <a:pPr>
              <a:lnSpc>
                <a:spcPct val="100000"/>
              </a:lnSpc>
            </a:pPr>
            <a:r>
              <a:rPr b="1" lang="en-US" sz="2600" spc="-1" strike="noStrike">
                <a:solidFill>
                  <a:srgbClr val="1a1a1a"/>
                </a:solidFill>
                <a:latin typeface="Raleway"/>
                <a:ea typeface="Raleway"/>
              </a:rPr>
              <a:t>Phase IV - File systems</a:t>
            </a:r>
            <a:endParaRPr b="0" lang="en-US" sz="2600" spc="-1" strike="noStrike">
              <a:solidFill>
                <a:srgbClr val="000000"/>
              </a:solidFill>
              <a:latin typeface="Arial"/>
            </a:endParaRPr>
          </a:p>
        </p:txBody>
      </p:sp>
      <p:sp>
        <p:nvSpPr>
          <p:cNvPr id="285" name="TextShape 2"/>
          <p:cNvSpPr txBox="1"/>
          <p:nvPr/>
        </p:nvSpPr>
        <p:spPr>
          <a:xfrm>
            <a:off x="729360" y="2079000"/>
            <a:ext cx="7688520" cy="2260800"/>
          </a:xfrm>
          <a:prstGeom prst="rect">
            <a:avLst/>
          </a:prstGeom>
          <a:noFill/>
          <a:ln>
            <a:noFill/>
          </a:ln>
        </p:spPr>
        <p:txBody>
          <a:bodyPr tIns="91440" bIns="91440"/>
          <a:p>
            <a:pPr>
              <a:lnSpc>
                <a:spcPct val="200000"/>
              </a:lnSpc>
              <a:spcAft>
                <a:spcPts val="1199"/>
              </a:spcAft>
            </a:pPr>
            <a:r>
              <a:rPr b="0" lang="en-US" sz="1200" spc="-1" strike="noStrike">
                <a:solidFill>
                  <a:srgbClr val="000000"/>
                </a:solidFill>
                <a:latin typeface="Arial"/>
                <a:ea typeface="Arial"/>
              </a:rPr>
              <a:t> </a:t>
            </a:r>
            <a:r>
              <a:rPr b="0" lang="en-US" sz="1200" spc="-1" strike="noStrike">
                <a:solidFill>
                  <a:srgbClr val="000000"/>
                </a:solidFill>
                <a:latin typeface="Arial"/>
                <a:ea typeface="Arial"/>
              </a:rPr>
              <a:t>The purpose of this phase is to develop a file system  mechanism which allows the tasks that are running to create files so that one can write or read according to permissions set during creation. Moreover, a file system allows information stored to be persistent which means that it can be preserved as well as it can be loaded back in the next program execution or Ultima execution. Altogether, additional functions for file systems were implemented such as directory dumps, datafile (or disk) dump, read character, and write character. </a:t>
            </a:r>
            <a:endParaRPr b="0" lang="en-US" sz="1200" spc="-1" strike="noStrike">
              <a:solidFill>
                <a:srgbClr val="000000"/>
              </a:solidFill>
              <a:latin typeface="Arial"/>
            </a:endParaRPr>
          </a:p>
        </p:txBody>
      </p:sp>
    </p:spTree>
  </p:cSld>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7" name="TextShape 1"/>
          <p:cNvSpPr txBox="1"/>
          <p:nvPr/>
        </p:nvSpPr>
        <p:spPr>
          <a:xfrm>
            <a:off x="729360" y="1318680"/>
            <a:ext cx="7688520" cy="534960"/>
          </a:xfrm>
          <a:prstGeom prst="rect">
            <a:avLst/>
          </a:prstGeom>
          <a:noFill/>
          <a:ln>
            <a:noFill/>
          </a:ln>
        </p:spPr>
        <p:txBody>
          <a:bodyPr tIns="91440" bIns="91440"/>
          <a:p>
            <a:pPr>
              <a:lnSpc>
                <a:spcPct val="100000"/>
              </a:lnSpc>
            </a:pPr>
            <a:r>
              <a:rPr b="1" lang="en-US" sz="2600" spc="-1" strike="noStrike">
                <a:solidFill>
                  <a:srgbClr val="1a1a1a"/>
                </a:solidFill>
                <a:latin typeface="Raleway"/>
                <a:ea typeface="Raleway"/>
              </a:rPr>
              <a:t>Phase I - Scheduler &amp; Semaphore</a:t>
            </a:r>
            <a:endParaRPr b="0" lang="en-US" sz="2600" spc="-1" strike="noStrike">
              <a:solidFill>
                <a:srgbClr val="000000"/>
              </a:solidFill>
              <a:latin typeface="Arial"/>
            </a:endParaRPr>
          </a:p>
        </p:txBody>
      </p:sp>
      <p:sp>
        <p:nvSpPr>
          <p:cNvPr id="218" name="TextShape 2"/>
          <p:cNvSpPr txBox="1"/>
          <p:nvPr/>
        </p:nvSpPr>
        <p:spPr>
          <a:xfrm>
            <a:off x="729360" y="2079000"/>
            <a:ext cx="7688520" cy="2260800"/>
          </a:xfrm>
          <a:prstGeom prst="rect">
            <a:avLst/>
          </a:prstGeom>
          <a:noFill/>
          <a:ln>
            <a:noFill/>
          </a:ln>
        </p:spPr>
        <p:txBody>
          <a:bodyPr tIns="91440" bIns="91440"/>
          <a:p>
            <a:pPr>
              <a:lnSpc>
                <a:spcPct val="200000"/>
              </a:lnSpc>
            </a:pPr>
            <a:r>
              <a:rPr b="0" lang="en-US" sz="1200" spc="-1" strike="noStrike">
                <a:solidFill>
                  <a:srgbClr val="000000"/>
                </a:solidFill>
                <a:latin typeface="Arial"/>
                <a:ea typeface="Arial"/>
              </a:rPr>
              <a:t>The purpose of this phase is to develop a Scheduler mechanism which will be responsible to control running tasks during the execution of the program alongside the development of a Binary Semaphore which prevents certain critical parts of the code to be executed by more than one task at the time, thus, preventing problems such as race conditions. Furthermore, phase I required the implementation of a Thread Table in the form of a linked list to store information over create tasks as well as some Standard Libraries (Queue and Linked List).</a:t>
            </a:r>
            <a:endParaRPr b="0" lang="en-US" sz="1200" spc="-1" strike="noStrike">
              <a:solidFill>
                <a:srgbClr val="000000"/>
              </a:solidFill>
              <a:latin typeface="Arial"/>
            </a:endParaRPr>
          </a:p>
          <a:p>
            <a:pPr>
              <a:lnSpc>
                <a:spcPct val="115000"/>
              </a:lnSpc>
              <a:spcBef>
                <a:spcPts val="1199"/>
              </a:spcBef>
              <a:spcAft>
                <a:spcPts val="1599"/>
              </a:spcAft>
            </a:pPr>
            <a:endParaRPr b="0" lang="en-US" sz="1200" spc="-1" strike="noStrike">
              <a:solidFill>
                <a:srgbClr val="000000"/>
              </a:solidFill>
              <a:latin typeface="Arial"/>
            </a:endParaRPr>
          </a:p>
        </p:txBody>
      </p:sp>
    </p:spTree>
  </p:cSld>
  <p:timing>
    <p:tnLst>
      <p:par>
        <p:cTn id="5" dur="indefinite" restart="never" nodeType="tmRoot">
          <p:childTnLst>
            <p:seq>
              <p:cTn id="6" dur="indefinite" nodeType="mainSeq"/>
              <p:prevCondLst>
                <p:cond delay="0" evt="onPrev">
                  <p:tgtEl>
                    <p:sldTgt/>
                  </p:tgtEl>
                </p:cond>
              </p:prevCondLst>
              <p:nextCondLst>
                <p:cond delay="0" evt="onNext">
                  <p:tgtEl>
                    <p:sldTgt/>
                  </p:tgtEl>
                </p:cond>
              </p:nextCondLst>
            </p:seq>
          </p:childTnLst>
        </p:cTn>
      </p:par>
    </p:tnLst>
  </p:timing>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6" name="TextShape 1"/>
          <p:cNvSpPr txBox="1"/>
          <p:nvPr/>
        </p:nvSpPr>
        <p:spPr>
          <a:xfrm>
            <a:off x="729360" y="1318680"/>
            <a:ext cx="7688160" cy="534960"/>
          </a:xfrm>
          <a:prstGeom prst="rect">
            <a:avLst/>
          </a:prstGeom>
          <a:noFill/>
          <a:ln>
            <a:noFill/>
          </a:ln>
        </p:spPr>
        <p:txBody>
          <a:bodyPr tIns="91440" bIns="91440"/>
          <a:p>
            <a:pPr>
              <a:lnSpc>
                <a:spcPct val="100000"/>
              </a:lnSpc>
            </a:pPr>
            <a:r>
              <a:rPr b="1" lang="en-US" sz="2600" spc="-1" strike="noStrike">
                <a:solidFill>
                  <a:srgbClr val="1a1a1a"/>
                </a:solidFill>
                <a:latin typeface="Raleway"/>
                <a:ea typeface="Raleway"/>
              </a:rPr>
              <a:t>Testing</a:t>
            </a:r>
            <a:endParaRPr b="0" lang="en-US" sz="2600" spc="-1" strike="noStrike">
              <a:solidFill>
                <a:srgbClr val="000000"/>
              </a:solidFill>
              <a:latin typeface="Arial"/>
            </a:endParaRPr>
          </a:p>
        </p:txBody>
      </p:sp>
      <p:sp>
        <p:nvSpPr>
          <p:cNvPr id="287" name="TextShape 2"/>
          <p:cNvSpPr txBox="1"/>
          <p:nvPr/>
        </p:nvSpPr>
        <p:spPr>
          <a:xfrm>
            <a:off x="729360" y="2079000"/>
            <a:ext cx="3773880" cy="2260800"/>
          </a:xfrm>
          <a:prstGeom prst="rect">
            <a:avLst/>
          </a:prstGeom>
          <a:noFill/>
          <a:ln>
            <a:noFill/>
          </a:ln>
        </p:spPr>
        <p:txBody>
          <a:bodyPr tIns="91440" bIns="91440"/>
          <a:p>
            <a:pPr>
              <a:lnSpc>
                <a:spcPct val="115000"/>
              </a:lnSpc>
            </a:pPr>
            <a:r>
              <a:rPr b="0" lang="en-US" sz="1300" spc="-1" strike="noStrike">
                <a:solidFill>
                  <a:srgbClr val="595959"/>
                </a:solidFill>
                <a:latin typeface="Lato"/>
                <a:ea typeface="Lato"/>
              </a:rPr>
              <a:t>Ufs constructor, no previous file</a:t>
            </a:r>
            <a:endParaRPr b="0" lang="en-US" sz="1300" spc="-1" strike="noStrike">
              <a:solidFill>
                <a:srgbClr val="000000"/>
              </a:solidFill>
              <a:latin typeface="Arial"/>
            </a:endParaRPr>
          </a:p>
          <a:p>
            <a:pPr>
              <a:lnSpc>
                <a:spcPct val="115000"/>
              </a:lnSpc>
              <a:spcBef>
                <a:spcPts val="1599"/>
              </a:spcBef>
              <a:spcAft>
                <a:spcPts val="1599"/>
              </a:spcAft>
            </a:pPr>
            <a:endParaRPr b="0" lang="en-US" sz="1300" spc="-1" strike="noStrike">
              <a:solidFill>
                <a:srgbClr val="000000"/>
              </a:solidFill>
              <a:latin typeface="Arial"/>
            </a:endParaRPr>
          </a:p>
        </p:txBody>
      </p:sp>
      <p:sp>
        <p:nvSpPr>
          <p:cNvPr id="288" name="TextShape 3"/>
          <p:cNvSpPr txBox="1"/>
          <p:nvPr/>
        </p:nvSpPr>
        <p:spPr>
          <a:xfrm>
            <a:off x="4643640" y="2079000"/>
            <a:ext cx="3773880" cy="2260800"/>
          </a:xfrm>
          <a:prstGeom prst="rect">
            <a:avLst/>
          </a:prstGeom>
          <a:noFill/>
          <a:ln>
            <a:noFill/>
          </a:ln>
        </p:spPr>
        <p:txBody>
          <a:bodyPr tIns="91440" bIns="91440"/>
          <a:p>
            <a:pPr>
              <a:lnSpc>
                <a:spcPct val="115000"/>
              </a:lnSpc>
              <a:spcAft>
                <a:spcPts val="1599"/>
              </a:spcAft>
            </a:pPr>
            <a:r>
              <a:rPr b="0" lang="en-US" sz="1300" spc="-1" strike="noStrike">
                <a:solidFill>
                  <a:srgbClr val="595959"/>
                </a:solidFill>
                <a:latin typeface="Lato"/>
                <a:ea typeface="Lato"/>
              </a:rPr>
              <a:t>After running first time, root and metaroot created</a:t>
            </a:r>
            <a:endParaRPr b="0" lang="en-US" sz="1300" spc="-1" strike="noStrike">
              <a:solidFill>
                <a:srgbClr val="000000"/>
              </a:solidFill>
              <a:latin typeface="Arial"/>
            </a:endParaRPr>
          </a:p>
        </p:txBody>
      </p:sp>
      <p:pic>
        <p:nvPicPr>
          <p:cNvPr id="289" name="Google Shape;279;p42" descr=""/>
          <p:cNvPicPr/>
          <p:nvPr/>
        </p:nvPicPr>
        <p:blipFill>
          <a:blip r:embed="rId1"/>
          <a:stretch/>
        </p:blipFill>
        <p:spPr>
          <a:xfrm>
            <a:off x="579600" y="2647800"/>
            <a:ext cx="3441600" cy="1724040"/>
          </a:xfrm>
          <a:prstGeom prst="rect">
            <a:avLst/>
          </a:prstGeom>
          <a:ln>
            <a:noFill/>
          </a:ln>
        </p:spPr>
      </p:pic>
      <p:pic>
        <p:nvPicPr>
          <p:cNvPr id="290" name="Google Shape;280;p42" descr=""/>
          <p:cNvPicPr/>
          <p:nvPr/>
        </p:nvPicPr>
        <p:blipFill>
          <a:blip r:embed="rId2"/>
          <a:stretch/>
        </p:blipFill>
        <p:spPr>
          <a:xfrm>
            <a:off x="4503600" y="2647800"/>
            <a:ext cx="4121280" cy="1765080"/>
          </a:xfrm>
          <a:prstGeom prst="rect">
            <a:avLst/>
          </a:prstGeom>
          <a:ln>
            <a:noFill/>
          </a:ln>
        </p:spPr>
      </p:pic>
    </p:spTree>
  </p:cSld>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1" name="TextShape 1"/>
          <p:cNvSpPr txBox="1"/>
          <p:nvPr/>
        </p:nvSpPr>
        <p:spPr>
          <a:xfrm>
            <a:off x="729360" y="1318680"/>
            <a:ext cx="7688520" cy="534960"/>
          </a:xfrm>
          <a:prstGeom prst="rect">
            <a:avLst/>
          </a:prstGeom>
          <a:noFill/>
          <a:ln>
            <a:noFill/>
          </a:ln>
        </p:spPr>
        <p:txBody>
          <a:bodyPr tIns="91440" bIns="91440"/>
          <a:p>
            <a:pPr>
              <a:lnSpc>
                <a:spcPct val="100000"/>
              </a:lnSpc>
            </a:pPr>
            <a:r>
              <a:rPr b="1" lang="en-US" sz="2600" spc="-1" strike="noStrike">
                <a:solidFill>
                  <a:srgbClr val="1a1a1a"/>
                </a:solidFill>
                <a:latin typeface="Raleway"/>
                <a:ea typeface="Raleway"/>
              </a:rPr>
              <a:t>Creating files</a:t>
            </a:r>
            <a:endParaRPr b="0" lang="en-US" sz="2600" spc="-1" strike="noStrike">
              <a:solidFill>
                <a:srgbClr val="000000"/>
              </a:solidFill>
              <a:latin typeface="Arial"/>
            </a:endParaRPr>
          </a:p>
        </p:txBody>
      </p:sp>
      <p:sp>
        <p:nvSpPr>
          <p:cNvPr id="292" name="TextShape 2"/>
          <p:cNvSpPr txBox="1"/>
          <p:nvPr/>
        </p:nvSpPr>
        <p:spPr>
          <a:xfrm>
            <a:off x="729360" y="2079000"/>
            <a:ext cx="7688520" cy="2260800"/>
          </a:xfrm>
          <a:prstGeom prst="rect">
            <a:avLst/>
          </a:prstGeom>
          <a:noFill/>
          <a:ln>
            <a:noFill/>
          </a:ln>
        </p:spPr>
        <p:txBody>
          <a:bodyPr tIns="91440" bIns="91440"/>
          <a:p>
            <a:endParaRPr b="0" lang="en-US" sz="1400" spc="-1" strike="noStrike">
              <a:solidFill>
                <a:srgbClr val="000000"/>
              </a:solidFill>
              <a:latin typeface="Arial"/>
            </a:endParaRPr>
          </a:p>
        </p:txBody>
      </p:sp>
    </p:spTree>
  </p:cSld>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93" name="Google Shape;291;p44" descr=""/>
          <p:cNvPicPr/>
          <p:nvPr/>
        </p:nvPicPr>
        <p:blipFill>
          <a:blip r:embed="rId1"/>
          <a:stretch/>
        </p:blipFill>
        <p:spPr>
          <a:xfrm>
            <a:off x="1949400" y="311760"/>
            <a:ext cx="5244840" cy="4519800"/>
          </a:xfrm>
          <a:prstGeom prst="rect">
            <a:avLst/>
          </a:prstGeom>
          <a:ln>
            <a:noFill/>
          </a:ln>
        </p:spPr>
      </p:pic>
    </p:spTree>
  </p:cSld>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4" name="TextShape 1"/>
          <p:cNvSpPr txBox="1"/>
          <p:nvPr/>
        </p:nvSpPr>
        <p:spPr>
          <a:xfrm>
            <a:off x="729360" y="1318680"/>
            <a:ext cx="7688160" cy="534960"/>
          </a:xfrm>
          <a:prstGeom prst="rect">
            <a:avLst/>
          </a:prstGeom>
          <a:noFill/>
          <a:ln>
            <a:noFill/>
          </a:ln>
        </p:spPr>
        <p:txBody>
          <a:bodyPr tIns="91440" bIns="91440"/>
          <a:p>
            <a:pPr>
              <a:lnSpc>
                <a:spcPct val="100000"/>
              </a:lnSpc>
            </a:pPr>
            <a:r>
              <a:rPr b="1" lang="en-US" sz="2600" spc="-1" strike="noStrike">
                <a:solidFill>
                  <a:srgbClr val="1a1a1a"/>
                </a:solidFill>
                <a:latin typeface="Raleway"/>
                <a:ea typeface="Raleway"/>
              </a:rPr>
              <a:t>Test function</a:t>
            </a:r>
            <a:endParaRPr b="0" lang="en-US" sz="2600" spc="-1" strike="noStrike">
              <a:solidFill>
                <a:srgbClr val="000000"/>
              </a:solidFill>
              <a:latin typeface="Arial"/>
            </a:endParaRPr>
          </a:p>
        </p:txBody>
      </p:sp>
      <p:pic>
        <p:nvPicPr>
          <p:cNvPr id="295" name="Google Shape;297;p45" descr=""/>
          <p:cNvPicPr/>
          <p:nvPr/>
        </p:nvPicPr>
        <p:blipFill>
          <a:blip r:embed="rId1"/>
          <a:stretch/>
        </p:blipFill>
        <p:spPr>
          <a:xfrm>
            <a:off x="876240" y="2217960"/>
            <a:ext cx="5263200" cy="1882440"/>
          </a:xfrm>
          <a:prstGeom prst="rect">
            <a:avLst/>
          </a:prstGeom>
          <a:ln>
            <a:noFill/>
          </a:ln>
        </p:spPr>
      </p:pic>
    </p:spTree>
  </p:cSld>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6" name="TextShape 1"/>
          <p:cNvSpPr txBox="1"/>
          <p:nvPr/>
        </p:nvSpPr>
        <p:spPr>
          <a:xfrm>
            <a:off x="729360" y="1318680"/>
            <a:ext cx="7688160" cy="534960"/>
          </a:xfrm>
          <a:prstGeom prst="rect">
            <a:avLst/>
          </a:prstGeom>
          <a:noFill/>
          <a:ln>
            <a:noFill/>
          </a:ln>
        </p:spPr>
        <p:txBody>
          <a:bodyPr tIns="91440" bIns="91440"/>
          <a:p>
            <a:pPr>
              <a:lnSpc>
                <a:spcPct val="100000"/>
              </a:lnSpc>
            </a:pPr>
            <a:r>
              <a:rPr b="1" lang="en-US" sz="2600" spc="-1" strike="noStrike">
                <a:solidFill>
                  <a:srgbClr val="1a1a1a"/>
                </a:solidFill>
                <a:latin typeface="Raleway"/>
                <a:ea typeface="Raleway"/>
              </a:rPr>
              <a:t>Data persistence</a:t>
            </a:r>
            <a:endParaRPr b="0" lang="en-US" sz="2600" spc="-1" strike="noStrike">
              <a:solidFill>
                <a:srgbClr val="000000"/>
              </a:solidFill>
              <a:latin typeface="Arial"/>
            </a:endParaRPr>
          </a:p>
        </p:txBody>
      </p:sp>
      <p:pic>
        <p:nvPicPr>
          <p:cNvPr id="297" name="Google Shape;303;p46" descr=""/>
          <p:cNvPicPr/>
          <p:nvPr/>
        </p:nvPicPr>
        <p:blipFill>
          <a:blip r:embed="rId1"/>
          <a:stretch/>
        </p:blipFill>
        <p:spPr>
          <a:xfrm>
            <a:off x="3970440" y="677880"/>
            <a:ext cx="4701600" cy="4217040"/>
          </a:xfrm>
          <a:prstGeom prst="rect">
            <a:avLst/>
          </a:prstGeom>
          <a:ln>
            <a:noFill/>
          </a:ln>
        </p:spPr>
      </p:pic>
    </p:spTree>
  </p:cSld>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8" name="TextShape 1"/>
          <p:cNvSpPr txBox="1"/>
          <p:nvPr/>
        </p:nvSpPr>
        <p:spPr>
          <a:xfrm>
            <a:off x="729360" y="1318680"/>
            <a:ext cx="7688160" cy="534960"/>
          </a:xfrm>
          <a:prstGeom prst="rect">
            <a:avLst/>
          </a:prstGeom>
          <a:noFill/>
          <a:ln>
            <a:noFill/>
          </a:ln>
        </p:spPr>
        <p:txBody>
          <a:bodyPr tIns="91440" bIns="91440"/>
          <a:p>
            <a:pPr>
              <a:lnSpc>
                <a:spcPct val="100000"/>
              </a:lnSpc>
            </a:pPr>
            <a:r>
              <a:rPr b="1" lang="en-US" sz="2600" spc="-1" strike="noStrike">
                <a:solidFill>
                  <a:srgbClr val="1a1a1a"/>
                </a:solidFill>
                <a:latin typeface="Raleway"/>
                <a:ea typeface="Raleway"/>
              </a:rPr>
              <a:t>Testing other functions</a:t>
            </a:r>
            <a:endParaRPr b="0" lang="en-US" sz="2600" spc="-1" strike="noStrike">
              <a:solidFill>
                <a:srgbClr val="000000"/>
              </a:solidFill>
              <a:latin typeface="Arial"/>
            </a:endParaRPr>
          </a:p>
        </p:txBody>
      </p:sp>
      <p:pic>
        <p:nvPicPr>
          <p:cNvPr id="299" name="Google Shape;309;p47" descr=""/>
          <p:cNvPicPr/>
          <p:nvPr/>
        </p:nvPicPr>
        <p:blipFill>
          <a:blip r:embed="rId1"/>
          <a:stretch/>
        </p:blipFill>
        <p:spPr>
          <a:xfrm>
            <a:off x="1911600" y="1854000"/>
            <a:ext cx="4671000" cy="2984400"/>
          </a:xfrm>
          <a:prstGeom prst="rect">
            <a:avLst/>
          </a:prstGeom>
          <a:ln>
            <a:noFill/>
          </a:ln>
        </p:spPr>
      </p:pic>
    </p:spTree>
  </p:cSld>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00" name="Google Shape;314;p48" descr=""/>
          <p:cNvPicPr/>
          <p:nvPr/>
        </p:nvPicPr>
        <p:blipFill>
          <a:blip r:embed="rId1"/>
          <a:stretch/>
        </p:blipFill>
        <p:spPr>
          <a:xfrm>
            <a:off x="1181880" y="152280"/>
            <a:ext cx="6906600" cy="4838400"/>
          </a:xfrm>
          <a:prstGeom prst="rect">
            <a:avLst/>
          </a:prstGeom>
          <a:ln>
            <a:noFill/>
          </a:ln>
        </p:spPr>
      </p:pic>
    </p:spTree>
  </p:cSld>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1" name="TextShape 1"/>
          <p:cNvSpPr txBox="1"/>
          <p:nvPr/>
        </p:nvSpPr>
        <p:spPr>
          <a:xfrm>
            <a:off x="729360" y="1318680"/>
            <a:ext cx="7688520" cy="534960"/>
          </a:xfrm>
          <a:prstGeom prst="rect">
            <a:avLst/>
          </a:prstGeom>
          <a:noFill/>
          <a:ln>
            <a:noFill/>
          </a:ln>
        </p:spPr>
        <p:txBody>
          <a:bodyPr tIns="91440" bIns="91440"/>
          <a:p>
            <a:pPr>
              <a:lnSpc>
                <a:spcPct val="100000"/>
              </a:lnSpc>
            </a:pPr>
            <a:r>
              <a:rPr b="1" lang="en-US" sz="2600" spc="-1" strike="noStrike">
                <a:solidFill>
                  <a:srgbClr val="1a1a1a"/>
                </a:solidFill>
                <a:latin typeface="Raleway"/>
                <a:ea typeface="Raleway"/>
              </a:rPr>
              <a:t>Other implemented classes</a:t>
            </a:r>
            <a:endParaRPr b="0" lang="en-US" sz="2600" spc="-1" strike="noStrike">
              <a:solidFill>
                <a:srgbClr val="000000"/>
              </a:solidFill>
              <a:latin typeface="Arial"/>
            </a:endParaRPr>
          </a:p>
        </p:txBody>
      </p:sp>
      <p:sp>
        <p:nvSpPr>
          <p:cNvPr id="302" name="TextShape 2"/>
          <p:cNvSpPr txBox="1"/>
          <p:nvPr/>
        </p:nvSpPr>
        <p:spPr>
          <a:xfrm>
            <a:off x="729360" y="2079000"/>
            <a:ext cx="7688520" cy="2260800"/>
          </a:xfrm>
          <a:prstGeom prst="rect">
            <a:avLst/>
          </a:prstGeom>
          <a:noFill/>
          <a:ln>
            <a:noFill/>
          </a:ln>
        </p:spPr>
        <p:txBody>
          <a:bodyPr tIns="91440" bIns="91440"/>
          <a:p>
            <a:endParaRPr b="0" lang="en-US" sz="1400" spc="-1" strike="noStrike">
              <a:solidFill>
                <a:srgbClr val="000000"/>
              </a:solidFill>
              <a:latin typeface="Arial"/>
            </a:endParaRPr>
          </a:p>
        </p:txBody>
      </p:sp>
    </p:spTree>
  </p:cSld>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3" name="TextShape 1"/>
          <p:cNvSpPr txBox="1"/>
          <p:nvPr/>
        </p:nvSpPr>
        <p:spPr>
          <a:xfrm>
            <a:off x="729360" y="1318680"/>
            <a:ext cx="7688520" cy="534960"/>
          </a:xfrm>
          <a:prstGeom prst="rect">
            <a:avLst/>
          </a:prstGeom>
          <a:noFill/>
          <a:ln>
            <a:noFill/>
          </a:ln>
        </p:spPr>
        <p:txBody>
          <a:bodyPr tIns="91440" bIns="91440"/>
          <a:p>
            <a:pPr>
              <a:lnSpc>
                <a:spcPct val="100000"/>
              </a:lnSpc>
            </a:pPr>
            <a:r>
              <a:rPr b="1" lang="en-US" sz="2600" spc="-1" strike="noStrike">
                <a:solidFill>
                  <a:srgbClr val="1a1a1a"/>
                </a:solidFill>
                <a:latin typeface="Raleway"/>
                <a:ea typeface="Raleway"/>
              </a:rPr>
              <a:t>Queue</a:t>
            </a:r>
            <a:endParaRPr b="0" lang="en-US" sz="2600" spc="-1" strike="noStrike">
              <a:solidFill>
                <a:srgbClr val="000000"/>
              </a:solidFill>
              <a:latin typeface="Arial"/>
            </a:endParaRPr>
          </a:p>
        </p:txBody>
      </p:sp>
      <p:sp>
        <p:nvSpPr>
          <p:cNvPr id="304" name="TextShape 2"/>
          <p:cNvSpPr txBox="1"/>
          <p:nvPr/>
        </p:nvSpPr>
        <p:spPr>
          <a:xfrm>
            <a:off x="729360" y="2079000"/>
            <a:ext cx="7688520" cy="2260800"/>
          </a:xfrm>
          <a:prstGeom prst="rect">
            <a:avLst/>
          </a:prstGeom>
          <a:noFill/>
          <a:ln>
            <a:noFill/>
          </a:ln>
        </p:spPr>
        <p:txBody>
          <a:bodyPr tIns="91440" bIns="91440"/>
          <a:p>
            <a:endParaRPr b="0" lang="en-US" sz="1400" spc="-1" strike="noStrike">
              <a:solidFill>
                <a:srgbClr val="000000"/>
              </a:solidFill>
              <a:latin typeface="Arial"/>
            </a:endParaRPr>
          </a:p>
        </p:txBody>
      </p:sp>
    </p:spTree>
  </p:cSld>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05" name="Google Shape;331;p51" descr=""/>
          <p:cNvPicPr/>
          <p:nvPr/>
        </p:nvPicPr>
        <p:blipFill>
          <a:blip r:embed="rId1"/>
          <a:srcRect l="47366" t="6248" r="-720" b="53426"/>
          <a:stretch/>
        </p:blipFill>
        <p:spPr>
          <a:xfrm>
            <a:off x="415080" y="574560"/>
            <a:ext cx="7819200" cy="3781800"/>
          </a:xfrm>
          <a:prstGeom prst="rect">
            <a:avLst/>
          </a:prstGeom>
          <a:ln>
            <a:noFill/>
          </a:ln>
        </p:spPr>
      </p:pic>
    </p:spTree>
  </p:cSld>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9" name="TextShape 1"/>
          <p:cNvSpPr txBox="1"/>
          <p:nvPr/>
        </p:nvSpPr>
        <p:spPr>
          <a:xfrm>
            <a:off x="729360" y="1318680"/>
            <a:ext cx="7688520" cy="534960"/>
          </a:xfrm>
          <a:prstGeom prst="rect">
            <a:avLst/>
          </a:prstGeom>
          <a:noFill/>
          <a:ln>
            <a:noFill/>
          </a:ln>
        </p:spPr>
        <p:txBody>
          <a:bodyPr tIns="91440" bIns="91440"/>
          <a:p>
            <a:pPr>
              <a:lnSpc>
                <a:spcPct val="100000"/>
              </a:lnSpc>
            </a:pPr>
            <a:r>
              <a:rPr b="1" lang="en-US" sz="2600" spc="-1" strike="noStrike">
                <a:solidFill>
                  <a:srgbClr val="1a1a1a"/>
                </a:solidFill>
                <a:latin typeface="Raleway"/>
                <a:ea typeface="Raleway"/>
              </a:rPr>
              <a:t>How a thread is created</a:t>
            </a:r>
            <a:endParaRPr b="0" lang="en-US" sz="2600" spc="-1" strike="noStrike">
              <a:solidFill>
                <a:srgbClr val="000000"/>
              </a:solidFill>
              <a:latin typeface="Arial"/>
            </a:endParaRPr>
          </a:p>
        </p:txBody>
      </p:sp>
      <p:sp>
        <p:nvSpPr>
          <p:cNvPr id="220" name="TextShape 2"/>
          <p:cNvSpPr txBox="1"/>
          <p:nvPr/>
        </p:nvSpPr>
        <p:spPr>
          <a:xfrm>
            <a:off x="729360" y="2079000"/>
            <a:ext cx="7688520" cy="2260800"/>
          </a:xfrm>
          <a:prstGeom prst="rect">
            <a:avLst/>
          </a:prstGeom>
          <a:noFill/>
          <a:ln>
            <a:noFill/>
          </a:ln>
        </p:spPr>
        <p:txBody>
          <a:bodyPr tIns="91440" bIns="91440"/>
          <a:p>
            <a:pPr>
              <a:lnSpc>
                <a:spcPct val="115000"/>
              </a:lnSpc>
            </a:pPr>
            <a:r>
              <a:rPr b="0" lang="en-US" sz="1300" spc="-1" strike="noStrike">
                <a:solidFill>
                  <a:srgbClr val="595959"/>
                </a:solidFill>
                <a:latin typeface="Lato"/>
                <a:ea typeface="Lato"/>
              </a:rPr>
              <a:t>3 important functions as orders follows:</a:t>
            </a:r>
            <a:endParaRPr b="0" lang="en-US" sz="1300" spc="-1" strike="noStrike">
              <a:solidFill>
                <a:srgbClr val="000000"/>
              </a:solidFill>
              <a:latin typeface="Arial"/>
            </a:endParaRPr>
          </a:p>
          <a:p>
            <a:pPr marL="457200" indent="-310680">
              <a:lnSpc>
                <a:spcPct val="200000"/>
              </a:lnSpc>
              <a:spcBef>
                <a:spcPts val="1599"/>
              </a:spcBef>
              <a:buClr>
                <a:srgbClr val="595959"/>
              </a:buClr>
              <a:buFont typeface="Lato"/>
              <a:buAutoNum type="arabicPeriod"/>
            </a:pPr>
            <a:r>
              <a:rPr b="0" lang="en-US" sz="1300" spc="-1" strike="noStrike">
                <a:solidFill>
                  <a:srgbClr val="595959"/>
                </a:solidFill>
                <a:latin typeface="Lato"/>
                <a:ea typeface="Lato"/>
              </a:rPr>
              <a:t>Scheduler::create_task();</a:t>
            </a:r>
            <a:endParaRPr b="0" lang="en-US" sz="1300" spc="-1" strike="noStrike">
              <a:solidFill>
                <a:srgbClr val="000000"/>
              </a:solidFill>
              <a:latin typeface="Arial"/>
            </a:endParaRPr>
          </a:p>
          <a:p>
            <a:pPr marL="457200" indent="-310680">
              <a:lnSpc>
                <a:spcPct val="200000"/>
              </a:lnSpc>
              <a:buClr>
                <a:srgbClr val="595959"/>
              </a:buClr>
              <a:buFont typeface="Lato"/>
              <a:buAutoNum type="arabicPeriod"/>
            </a:pPr>
            <a:r>
              <a:rPr b="0" lang="en-US" sz="1300" spc="-1" strike="noStrike">
                <a:solidFill>
                  <a:srgbClr val="595959"/>
                </a:solidFill>
                <a:latin typeface="Lato"/>
                <a:ea typeface="Lato"/>
              </a:rPr>
              <a:t>Scheduler::worker();</a:t>
            </a:r>
            <a:endParaRPr b="0" lang="en-US" sz="1300" spc="-1" strike="noStrike">
              <a:solidFill>
                <a:srgbClr val="000000"/>
              </a:solidFill>
              <a:latin typeface="Arial"/>
            </a:endParaRPr>
          </a:p>
          <a:p>
            <a:pPr marL="457200" indent="-310680">
              <a:lnSpc>
                <a:spcPct val="200000"/>
              </a:lnSpc>
              <a:buClr>
                <a:srgbClr val="595959"/>
              </a:buClr>
              <a:buFont typeface="Lato"/>
              <a:buAutoNum type="arabicPeriod"/>
            </a:pPr>
            <a:r>
              <a:rPr b="0" lang="en-US" sz="1300" spc="-1" strike="noStrike">
                <a:solidFill>
                  <a:srgbClr val="595959"/>
                </a:solidFill>
                <a:latin typeface="Lato"/>
                <a:ea typeface="Lato"/>
              </a:rPr>
              <a:t>Scheduler::start();</a:t>
            </a:r>
            <a:endParaRPr b="0" lang="en-US" sz="1300" spc="-1" strike="noStrike">
              <a:solidFill>
                <a:srgbClr val="000000"/>
              </a:solidFill>
              <a:latin typeface="Arial"/>
            </a:endParaRPr>
          </a:p>
        </p:txBody>
      </p:sp>
    </p:spTree>
  </p:cSld>
  <p:timing>
    <p:tnLst>
      <p:par>
        <p:cTn id="7" dur="indefinite" restart="never" nodeType="tmRoot">
          <p:childTnLst>
            <p:seq>
              <p:cTn id="8" dur="indefinite" nodeType="mainSeq"/>
              <p:prevCondLst>
                <p:cond delay="0" evt="onPrev">
                  <p:tgtEl>
                    <p:sldTgt/>
                  </p:tgtEl>
                </p:cond>
              </p:prevCondLst>
              <p:nextCondLst>
                <p:cond delay="0" evt="onNext">
                  <p:tgtEl>
                    <p:sldTgt/>
                  </p:tgtEl>
                </p:cond>
              </p:nextCondLst>
            </p:seq>
          </p:childTnLst>
        </p:cTn>
      </p:par>
    </p:tnLst>
  </p:timing>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6" name="TextShape 1"/>
          <p:cNvSpPr txBox="1"/>
          <p:nvPr/>
        </p:nvSpPr>
        <p:spPr>
          <a:xfrm>
            <a:off x="729360" y="1318680"/>
            <a:ext cx="7688520" cy="534960"/>
          </a:xfrm>
          <a:prstGeom prst="rect">
            <a:avLst/>
          </a:prstGeom>
          <a:noFill/>
          <a:ln>
            <a:noFill/>
          </a:ln>
        </p:spPr>
        <p:txBody>
          <a:bodyPr tIns="91440" bIns="91440"/>
          <a:p>
            <a:pPr>
              <a:lnSpc>
                <a:spcPct val="100000"/>
              </a:lnSpc>
            </a:pPr>
            <a:r>
              <a:rPr b="1" lang="en-US" sz="2600" spc="-1" strike="noStrike">
                <a:solidFill>
                  <a:srgbClr val="1a1a1a"/>
                </a:solidFill>
                <a:latin typeface="Raleway"/>
                <a:ea typeface="Raleway"/>
              </a:rPr>
              <a:t>LinkedList</a:t>
            </a:r>
            <a:endParaRPr b="0" lang="en-US" sz="2600" spc="-1" strike="noStrike">
              <a:solidFill>
                <a:srgbClr val="000000"/>
              </a:solidFill>
              <a:latin typeface="Arial"/>
            </a:endParaRPr>
          </a:p>
        </p:txBody>
      </p:sp>
      <p:sp>
        <p:nvSpPr>
          <p:cNvPr id="307" name="TextShape 2"/>
          <p:cNvSpPr txBox="1"/>
          <p:nvPr/>
        </p:nvSpPr>
        <p:spPr>
          <a:xfrm>
            <a:off x="729360" y="2079000"/>
            <a:ext cx="7688520" cy="2260800"/>
          </a:xfrm>
          <a:prstGeom prst="rect">
            <a:avLst/>
          </a:prstGeom>
          <a:noFill/>
          <a:ln>
            <a:noFill/>
          </a:ln>
        </p:spPr>
        <p:txBody>
          <a:bodyPr tIns="91440" bIns="91440"/>
          <a:p>
            <a:endParaRPr b="0" lang="en-US" sz="1400" spc="-1" strike="noStrike">
              <a:solidFill>
                <a:srgbClr val="000000"/>
              </a:solidFill>
              <a:latin typeface="Arial"/>
            </a:endParaRPr>
          </a:p>
        </p:txBody>
      </p:sp>
    </p:spTree>
  </p:cSld>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08" name="Google Shape;342;p53" descr=""/>
          <p:cNvPicPr/>
          <p:nvPr/>
        </p:nvPicPr>
        <p:blipFill>
          <a:blip r:embed="rId1"/>
          <a:srcRect l="47368" t="6990" r="863" b="45511"/>
          <a:stretch/>
        </p:blipFill>
        <p:spPr>
          <a:xfrm>
            <a:off x="792000" y="471240"/>
            <a:ext cx="7358400" cy="4320360"/>
          </a:xfrm>
          <a:prstGeom prst="rect">
            <a:avLst/>
          </a:prstGeom>
          <a:ln>
            <a:noFill/>
          </a:ln>
        </p:spPr>
      </p:pic>
    </p:spTree>
  </p:cSld>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9" name="TextShape 1"/>
          <p:cNvSpPr txBox="1"/>
          <p:nvPr/>
        </p:nvSpPr>
        <p:spPr>
          <a:xfrm>
            <a:off x="729360" y="1318680"/>
            <a:ext cx="7688520" cy="534960"/>
          </a:xfrm>
          <a:prstGeom prst="rect">
            <a:avLst/>
          </a:prstGeom>
          <a:noFill/>
          <a:ln>
            <a:noFill/>
          </a:ln>
        </p:spPr>
        <p:txBody>
          <a:bodyPr tIns="91440" bIns="91440"/>
          <a:p>
            <a:pPr>
              <a:lnSpc>
                <a:spcPct val="100000"/>
              </a:lnSpc>
            </a:pPr>
            <a:r>
              <a:rPr b="1" lang="en-US" sz="2600" spc="-1" strike="noStrike">
                <a:solidFill>
                  <a:srgbClr val="1a1a1a"/>
                </a:solidFill>
                <a:latin typeface="Raleway"/>
                <a:ea typeface="Raleway"/>
              </a:rPr>
              <a:t>Window</a:t>
            </a:r>
            <a:endParaRPr b="0" lang="en-US" sz="2600" spc="-1" strike="noStrike">
              <a:solidFill>
                <a:srgbClr val="000000"/>
              </a:solidFill>
              <a:latin typeface="Arial"/>
            </a:endParaRPr>
          </a:p>
        </p:txBody>
      </p:sp>
      <p:sp>
        <p:nvSpPr>
          <p:cNvPr id="310" name="TextShape 2"/>
          <p:cNvSpPr txBox="1"/>
          <p:nvPr/>
        </p:nvSpPr>
        <p:spPr>
          <a:xfrm>
            <a:off x="729360" y="2079000"/>
            <a:ext cx="7688520" cy="2260800"/>
          </a:xfrm>
          <a:prstGeom prst="rect">
            <a:avLst/>
          </a:prstGeom>
          <a:noFill/>
          <a:ln>
            <a:noFill/>
          </a:ln>
        </p:spPr>
        <p:txBody>
          <a:bodyPr tIns="91440" bIns="91440"/>
          <a:p>
            <a:endParaRPr b="0" lang="en-US" sz="1400" spc="-1" strike="noStrike">
              <a:solidFill>
                <a:srgbClr val="000000"/>
              </a:solidFill>
              <a:latin typeface="Arial"/>
            </a:endParaRPr>
          </a:p>
        </p:txBody>
      </p:sp>
    </p:spTree>
  </p:cSld>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11" name="Google Shape;353;p55" descr=""/>
          <p:cNvPicPr/>
          <p:nvPr/>
        </p:nvPicPr>
        <p:blipFill>
          <a:blip r:embed="rId1"/>
          <a:srcRect l="47684" t="7233" r="0" b="45515"/>
          <a:stretch/>
        </p:blipFill>
        <p:spPr>
          <a:xfrm>
            <a:off x="609120" y="574560"/>
            <a:ext cx="7474320" cy="4320360"/>
          </a:xfrm>
          <a:prstGeom prst="rect">
            <a:avLst/>
          </a:prstGeom>
          <a:ln>
            <a:noFill/>
          </a:ln>
        </p:spPr>
      </p:pic>
    </p:spTree>
  </p:cSld>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2" name="TextShape 1"/>
          <p:cNvSpPr txBox="1"/>
          <p:nvPr/>
        </p:nvSpPr>
        <p:spPr>
          <a:xfrm>
            <a:off x="729360" y="1318680"/>
            <a:ext cx="7688520" cy="534960"/>
          </a:xfrm>
          <a:prstGeom prst="rect">
            <a:avLst/>
          </a:prstGeom>
          <a:noFill/>
          <a:ln>
            <a:noFill/>
          </a:ln>
        </p:spPr>
        <p:txBody>
          <a:bodyPr tIns="91440" bIns="91440"/>
          <a:p>
            <a:pPr>
              <a:lnSpc>
                <a:spcPct val="100000"/>
              </a:lnSpc>
            </a:pPr>
            <a:r>
              <a:rPr b="1" lang="en-US" sz="2600" spc="-1" strike="noStrike">
                <a:solidFill>
                  <a:srgbClr val="1a1a1a"/>
                </a:solidFill>
                <a:latin typeface="Raleway"/>
                <a:ea typeface="Raleway"/>
              </a:rPr>
              <a:t>Phase V - Ultima</a:t>
            </a:r>
            <a:endParaRPr b="0" lang="en-US" sz="2600" spc="-1" strike="noStrike">
              <a:solidFill>
                <a:srgbClr val="000000"/>
              </a:solidFill>
              <a:latin typeface="Arial"/>
            </a:endParaRPr>
          </a:p>
        </p:txBody>
      </p:sp>
      <p:sp>
        <p:nvSpPr>
          <p:cNvPr id="313" name="TextShape 2"/>
          <p:cNvSpPr txBox="1"/>
          <p:nvPr/>
        </p:nvSpPr>
        <p:spPr>
          <a:xfrm>
            <a:off x="729360" y="2079000"/>
            <a:ext cx="7688520" cy="2260800"/>
          </a:xfrm>
          <a:prstGeom prst="rect">
            <a:avLst/>
          </a:prstGeom>
          <a:noFill/>
          <a:ln>
            <a:noFill/>
          </a:ln>
        </p:spPr>
        <p:txBody>
          <a:bodyPr tIns="91440" bIns="91440"/>
          <a:p>
            <a:pPr algn="ctr">
              <a:lnSpc>
                <a:spcPct val="200000"/>
              </a:lnSpc>
              <a:spcAft>
                <a:spcPts val="1599"/>
              </a:spcAft>
            </a:pPr>
            <a:r>
              <a:rPr b="0" lang="en-US" sz="1300" spc="-1" strike="noStrike">
                <a:solidFill>
                  <a:srgbClr val="595959"/>
                </a:solidFill>
                <a:latin typeface="Lato"/>
                <a:ea typeface="Lato"/>
              </a:rPr>
              <a:t>The purpose of phase V is to perform some touch ups over mechanisms that were implemented along the phases that compose this project. Altogether, Ultima is divided into 4 phases in which at each phase a new Operating System mechanism is implemented. At phase one we had Semaphore and Scheduler, phase two Message Passing, phase three Memory Management, phase four and last File Systems.</a:t>
            </a:r>
            <a:endParaRPr b="0" lang="en-US" sz="1300" spc="-1" strike="noStrike">
              <a:solidFill>
                <a:srgbClr val="000000"/>
              </a:solidFill>
              <a:latin typeface="Arial"/>
            </a:endParaRPr>
          </a:p>
        </p:txBody>
      </p:sp>
    </p:spTree>
  </p:cSld>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4" name="TextShape 1"/>
          <p:cNvSpPr txBox="1"/>
          <p:nvPr/>
        </p:nvSpPr>
        <p:spPr>
          <a:xfrm>
            <a:off x="729360" y="1318680"/>
            <a:ext cx="7688160" cy="534960"/>
          </a:xfrm>
          <a:prstGeom prst="rect">
            <a:avLst/>
          </a:prstGeom>
          <a:noFill/>
          <a:ln>
            <a:noFill/>
          </a:ln>
        </p:spPr>
        <p:txBody>
          <a:bodyPr tIns="91440" bIns="91440"/>
          <a:p>
            <a:pPr>
              <a:lnSpc>
                <a:spcPct val="100000"/>
              </a:lnSpc>
            </a:pPr>
            <a:r>
              <a:rPr b="1" lang="en-US" sz="2600" spc="-1" strike="noStrike">
                <a:solidFill>
                  <a:srgbClr val="1a1a1a"/>
                </a:solidFill>
                <a:latin typeface="Raleway"/>
                <a:ea typeface="Raleway"/>
              </a:rPr>
              <a:t>Ultima class diagram</a:t>
            </a:r>
            <a:endParaRPr b="0" lang="en-US" sz="2600" spc="-1" strike="noStrike">
              <a:solidFill>
                <a:srgbClr val="000000"/>
              </a:solidFill>
              <a:latin typeface="Arial"/>
            </a:endParaRPr>
          </a:p>
        </p:txBody>
      </p:sp>
    </p:spTree>
  </p:cSld>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15" name="Google Shape;369;p58" descr=""/>
          <p:cNvPicPr/>
          <p:nvPr/>
        </p:nvPicPr>
        <p:blipFill>
          <a:blip r:embed="rId1"/>
          <a:stretch/>
        </p:blipFill>
        <p:spPr>
          <a:xfrm>
            <a:off x="2643480" y="226440"/>
            <a:ext cx="4471560" cy="4838400"/>
          </a:xfrm>
          <a:prstGeom prst="rect">
            <a:avLst/>
          </a:prstGeom>
          <a:ln>
            <a:noFill/>
          </a:ln>
        </p:spPr>
      </p:pic>
    </p:spTree>
  </p:cSld>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6" name="CustomShape 1"/>
          <p:cNvSpPr/>
          <p:nvPr/>
        </p:nvSpPr>
        <p:spPr>
          <a:xfrm>
            <a:off x="2343240" y="1936800"/>
            <a:ext cx="3242880" cy="2838240"/>
          </a:xfrm>
          <a:prstGeom prst="ellipse">
            <a:avLst/>
          </a:prstGeom>
          <a:solidFill>
            <a:schemeClr val="lt2"/>
          </a:solidFill>
          <a:ln w="9360">
            <a:solidFill>
              <a:schemeClr val="dk2"/>
            </a:solidFill>
            <a:round/>
          </a:ln>
        </p:spPr>
        <p:style>
          <a:lnRef idx="0"/>
          <a:fillRef idx="0"/>
          <a:effectRef idx="0"/>
          <a:fontRef idx="minor"/>
        </p:style>
      </p:sp>
      <p:sp>
        <p:nvSpPr>
          <p:cNvPr id="317" name="TextShape 2"/>
          <p:cNvSpPr txBox="1"/>
          <p:nvPr/>
        </p:nvSpPr>
        <p:spPr>
          <a:xfrm>
            <a:off x="788760" y="1333440"/>
            <a:ext cx="7688160" cy="534960"/>
          </a:xfrm>
          <a:prstGeom prst="rect">
            <a:avLst/>
          </a:prstGeom>
          <a:noFill/>
          <a:ln>
            <a:noFill/>
          </a:ln>
        </p:spPr>
        <p:txBody>
          <a:bodyPr tIns="91440" bIns="91440"/>
          <a:p>
            <a:pPr>
              <a:lnSpc>
                <a:spcPct val="100000"/>
              </a:lnSpc>
            </a:pPr>
            <a:r>
              <a:rPr b="1" lang="en-US" sz="2600" spc="-1" strike="noStrike">
                <a:solidFill>
                  <a:srgbClr val="1a1a1a"/>
                </a:solidFill>
                <a:latin typeface="Raleway"/>
                <a:ea typeface="Raleway"/>
              </a:rPr>
              <a:t>Organization</a:t>
            </a:r>
            <a:endParaRPr b="0" lang="en-US" sz="2600" spc="-1" strike="noStrike">
              <a:solidFill>
                <a:srgbClr val="000000"/>
              </a:solidFill>
              <a:latin typeface="Arial"/>
            </a:endParaRPr>
          </a:p>
        </p:txBody>
      </p:sp>
      <p:sp>
        <p:nvSpPr>
          <p:cNvPr id="318" name="CustomShape 3"/>
          <p:cNvSpPr/>
          <p:nvPr/>
        </p:nvSpPr>
        <p:spPr>
          <a:xfrm>
            <a:off x="3232800" y="2211480"/>
            <a:ext cx="1212120" cy="1019520"/>
          </a:xfrm>
          <a:prstGeom prst="ellipse">
            <a:avLst/>
          </a:prstGeom>
          <a:solidFill>
            <a:schemeClr val="lt2"/>
          </a:solidFill>
          <a:ln w="9360">
            <a:solidFill>
              <a:schemeClr val="dk2"/>
            </a:solidFill>
            <a:round/>
          </a:ln>
        </p:spPr>
        <p:style>
          <a:lnRef idx="0"/>
          <a:fillRef idx="0"/>
          <a:effectRef idx="0"/>
          <a:fontRef idx="minor"/>
        </p:style>
        <p:txBody>
          <a:bodyPr tIns="91440" bIns="91440" anchor="ctr"/>
          <a:p>
            <a:pPr>
              <a:lnSpc>
                <a:spcPct val="100000"/>
              </a:lnSpc>
            </a:pPr>
            <a:r>
              <a:rPr b="0" lang="en-US" sz="900" spc="-1" strike="noStrike">
                <a:solidFill>
                  <a:srgbClr val="000000"/>
                </a:solidFill>
                <a:latin typeface="Arial"/>
                <a:ea typeface="Arial"/>
              </a:rPr>
              <a:t>          </a:t>
            </a:r>
            <a:r>
              <a:rPr b="0" lang="en-US" sz="900" spc="-1" strike="noStrike">
                <a:solidFill>
                  <a:srgbClr val="000000"/>
                </a:solidFill>
                <a:latin typeface="Arial"/>
                <a:ea typeface="Arial"/>
              </a:rPr>
              <a:t>IPC</a:t>
            </a:r>
            <a:endParaRPr b="0" lang="en-US" sz="900" spc="-1" strike="noStrike">
              <a:latin typeface="Arial"/>
            </a:endParaRPr>
          </a:p>
        </p:txBody>
      </p:sp>
      <p:sp>
        <p:nvSpPr>
          <p:cNvPr id="319" name="CustomShape 4"/>
          <p:cNvSpPr/>
          <p:nvPr/>
        </p:nvSpPr>
        <p:spPr>
          <a:xfrm rot="17711400">
            <a:off x="2431080" y="2711160"/>
            <a:ext cx="1212120" cy="1019880"/>
          </a:xfrm>
          <a:prstGeom prst="ellipse">
            <a:avLst/>
          </a:prstGeom>
          <a:solidFill>
            <a:schemeClr val="lt2"/>
          </a:solidFill>
          <a:ln w="9360">
            <a:solidFill>
              <a:schemeClr val="dk2"/>
            </a:solidFill>
            <a:round/>
          </a:ln>
        </p:spPr>
        <p:style>
          <a:lnRef idx="0"/>
          <a:fillRef idx="0"/>
          <a:effectRef idx="0"/>
          <a:fontRef idx="minor"/>
        </p:style>
        <p:txBody>
          <a:bodyPr tIns="91440" bIns="91440" anchor="ctr"/>
          <a:p>
            <a:pPr>
              <a:lnSpc>
                <a:spcPct val="100000"/>
              </a:lnSpc>
            </a:pPr>
            <a:r>
              <a:rPr b="0" lang="en-US" sz="900" spc="-1" strike="noStrike">
                <a:solidFill>
                  <a:srgbClr val="000000"/>
                </a:solidFill>
                <a:latin typeface="Arial"/>
                <a:ea typeface="Arial"/>
              </a:rPr>
              <a:t>Semaphore</a:t>
            </a:r>
            <a:endParaRPr b="0" lang="en-US" sz="900" spc="-1" strike="noStrike">
              <a:latin typeface="Arial"/>
            </a:endParaRPr>
          </a:p>
        </p:txBody>
      </p:sp>
      <p:sp>
        <p:nvSpPr>
          <p:cNvPr id="320" name="CustomShape 5"/>
          <p:cNvSpPr/>
          <p:nvPr/>
        </p:nvSpPr>
        <p:spPr>
          <a:xfrm rot="3342600">
            <a:off x="4217760" y="2679840"/>
            <a:ext cx="1212120" cy="1019520"/>
          </a:xfrm>
          <a:prstGeom prst="ellipse">
            <a:avLst/>
          </a:prstGeom>
          <a:solidFill>
            <a:schemeClr val="lt2"/>
          </a:solidFill>
          <a:ln w="9360">
            <a:solidFill>
              <a:schemeClr val="dk2"/>
            </a:solidFill>
            <a:round/>
          </a:ln>
        </p:spPr>
        <p:style>
          <a:lnRef idx="0"/>
          <a:fillRef idx="0"/>
          <a:effectRef idx="0"/>
          <a:fontRef idx="minor"/>
        </p:style>
        <p:txBody>
          <a:bodyPr tIns="91440" bIns="91440" anchor="ctr"/>
          <a:p>
            <a:pPr>
              <a:lnSpc>
                <a:spcPct val="100000"/>
              </a:lnSpc>
            </a:pPr>
            <a:r>
              <a:rPr b="0" lang="en-US" sz="900" spc="-1" strike="noStrike">
                <a:solidFill>
                  <a:srgbClr val="000000"/>
                </a:solidFill>
                <a:latin typeface="Arial"/>
                <a:ea typeface="Arial"/>
              </a:rPr>
              <a:t>Memory Manager</a:t>
            </a:r>
            <a:endParaRPr b="0" lang="en-US" sz="900" spc="-1" strike="noStrike">
              <a:latin typeface="Arial"/>
            </a:endParaRPr>
          </a:p>
        </p:txBody>
      </p:sp>
      <p:sp>
        <p:nvSpPr>
          <p:cNvPr id="321" name="CustomShape 6"/>
          <p:cNvSpPr/>
          <p:nvPr/>
        </p:nvSpPr>
        <p:spPr>
          <a:xfrm>
            <a:off x="3299040" y="3187080"/>
            <a:ext cx="1404360" cy="1195920"/>
          </a:xfrm>
          <a:prstGeom prst="ellipse">
            <a:avLst/>
          </a:prstGeom>
          <a:solidFill>
            <a:schemeClr val="lt2"/>
          </a:solidFill>
          <a:ln w="9360">
            <a:solidFill>
              <a:schemeClr val="dk2"/>
            </a:solidFill>
            <a:round/>
          </a:ln>
        </p:spPr>
        <p:style>
          <a:lnRef idx="0"/>
          <a:fillRef idx="0"/>
          <a:effectRef idx="0"/>
          <a:fontRef idx="minor"/>
        </p:style>
        <p:txBody>
          <a:bodyPr tIns="91440" bIns="91440" anchor="ctr"/>
          <a:p>
            <a:pPr>
              <a:lnSpc>
                <a:spcPct val="100000"/>
              </a:lnSpc>
            </a:pPr>
            <a:r>
              <a:rPr b="0" lang="en-US" sz="900" spc="-1" strike="noStrike">
                <a:solidFill>
                  <a:srgbClr val="000000"/>
                </a:solidFill>
                <a:latin typeface="Arial"/>
                <a:ea typeface="Arial"/>
              </a:rPr>
              <a:t>File systems</a:t>
            </a:r>
            <a:endParaRPr b="0" lang="en-US" sz="900" spc="-1" strike="noStrike">
              <a:latin typeface="Arial"/>
            </a:endParaRPr>
          </a:p>
        </p:txBody>
      </p:sp>
      <p:sp>
        <p:nvSpPr>
          <p:cNvPr id="322" name="CustomShape 7"/>
          <p:cNvSpPr/>
          <p:nvPr/>
        </p:nvSpPr>
        <p:spPr>
          <a:xfrm>
            <a:off x="3188160" y="2839680"/>
            <a:ext cx="1459440" cy="834840"/>
          </a:xfrm>
          <a:prstGeom prst="ellipse">
            <a:avLst/>
          </a:prstGeom>
          <a:solidFill>
            <a:srgbClr val="e06666"/>
          </a:solidFill>
          <a:ln w="9360">
            <a:solidFill>
              <a:schemeClr val="dk2"/>
            </a:solidFill>
            <a:round/>
          </a:ln>
        </p:spPr>
        <p:style>
          <a:lnRef idx="0"/>
          <a:fillRef idx="0"/>
          <a:effectRef idx="0"/>
          <a:fontRef idx="minor"/>
        </p:style>
        <p:txBody>
          <a:bodyPr tIns="91440" bIns="91440" anchor="ctr"/>
          <a:p>
            <a:pPr>
              <a:lnSpc>
                <a:spcPct val="100000"/>
              </a:lnSpc>
            </a:pPr>
            <a:r>
              <a:rPr b="0" lang="en-US" sz="1400" spc="-1" strike="noStrike">
                <a:solidFill>
                  <a:srgbClr val="000000"/>
                </a:solidFill>
                <a:latin typeface="Arial"/>
                <a:ea typeface="Arial"/>
              </a:rPr>
              <a:t>Scheduler</a:t>
            </a:r>
            <a:endParaRPr b="0" lang="en-US" sz="1400" spc="-1" strike="noStrike">
              <a:latin typeface="Arial"/>
            </a:endParaRPr>
          </a:p>
        </p:txBody>
      </p:sp>
      <p:sp>
        <p:nvSpPr>
          <p:cNvPr id="323" name="CustomShape 8"/>
          <p:cNvSpPr/>
          <p:nvPr/>
        </p:nvSpPr>
        <p:spPr>
          <a:xfrm>
            <a:off x="3757320" y="4383360"/>
            <a:ext cx="4257720" cy="496440"/>
          </a:xfrm>
          <a:prstGeom prst="rect">
            <a:avLst/>
          </a:prstGeom>
          <a:noFill/>
          <a:ln>
            <a:noFill/>
          </a:ln>
        </p:spPr>
        <p:style>
          <a:lnRef idx="0"/>
          <a:fillRef idx="0"/>
          <a:effectRef idx="0"/>
          <a:fontRef idx="minor"/>
        </p:style>
        <p:txBody>
          <a:bodyPr tIns="91440" bIns="91440"/>
          <a:p>
            <a:pPr>
              <a:lnSpc>
                <a:spcPct val="100000"/>
              </a:lnSpc>
            </a:pPr>
            <a:r>
              <a:rPr b="0" lang="en-US" sz="900" spc="-1" strike="noStrike">
                <a:solidFill>
                  <a:srgbClr val="000000"/>
                </a:solidFill>
                <a:latin typeface="Lato"/>
                <a:ea typeface="Lato"/>
              </a:rPr>
              <a:t>MCB</a:t>
            </a:r>
            <a:endParaRPr b="0" lang="en-US" sz="900" spc="-1" strike="noStrike">
              <a:latin typeface="Arial"/>
            </a:endParaRPr>
          </a:p>
        </p:txBody>
      </p:sp>
    </p:spTree>
  </p:cSld>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4" name="TextShape 1"/>
          <p:cNvSpPr txBox="1"/>
          <p:nvPr/>
        </p:nvSpPr>
        <p:spPr>
          <a:xfrm>
            <a:off x="729360" y="1318680"/>
            <a:ext cx="7688520" cy="534960"/>
          </a:xfrm>
          <a:prstGeom prst="rect">
            <a:avLst/>
          </a:prstGeom>
          <a:noFill/>
          <a:ln>
            <a:noFill/>
          </a:ln>
        </p:spPr>
        <p:txBody>
          <a:bodyPr tIns="91440" bIns="91440"/>
          <a:p>
            <a:pPr>
              <a:lnSpc>
                <a:spcPct val="100000"/>
              </a:lnSpc>
            </a:pPr>
            <a:r>
              <a:rPr b="1" lang="en-US" sz="2600" spc="-1" strike="noStrike">
                <a:solidFill>
                  <a:srgbClr val="1a1a1a"/>
                </a:solidFill>
                <a:latin typeface="Raleway"/>
                <a:ea typeface="Raleway"/>
              </a:rPr>
              <a:t>Testing</a:t>
            </a:r>
            <a:endParaRPr b="0" lang="en-US" sz="2600" spc="-1" strike="noStrike">
              <a:solidFill>
                <a:srgbClr val="000000"/>
              </a:solidFill>
              <a:latin typeface="Arial"/>
            </a:endParaRPr>
          </a:p>
        </p:txBody>
      </p:sp>
      <p:sp>
        <p:nvSpPr>
          <p:cNvPr id="325" name="TextShape 2"/>
          <p:cNvSpPr txBox="1"/>
          <p:nvPr/>
        </p:nvSpPr>
        <p:spPr>
          <a:xfrm>
            <a:off x="729360" y="2079000"/>
            <a:ext cx="7688520" cy="2260800"/>
          </a:xfrm>
          <a:prstGeom prst="rect">
            <a:avLst/>
          </a:prstGeom>
          <a:noFill/>
          <a:ln>
            <a:noFill/>
          </a:ln>
        </p:spPr>
        <p:txBody>
          <a:bodyPr tIns="91440" bIns="91440"/>
          <a:p>
            <a:pPr>
              <a:lnSpc>
                <a:spcPct val="115000"/>
              </a:lnSpc>
              <a:spcAft>
                <a:spcPts val="1599"/>
              </a:spcAft>
            </a:pPr>
            <a:r>
              <a:rPr b="0" lang="en-US" sz="1300" spc="-1" strike="noStrike">
                <a:solidFill>
                  <a:srgbClr val="595959"/>
                </a:solidFill>
                <a:latin typeface="Lato"/>
                <a:ea typeface="Lato"/>
              </a:rPr>
              <a:t>Pause for demo.</a:t>
            </a:r>
            <a:endParaRPr b="0" lang="en-US" sz="1300" spc="-1" strike="noStrike">
              <a:solidFill>
                <a:srgbClr val="000000"/>
              </a:solidFill>
              <a:latin typeface="Arial"/>
            </a:endParaRPr>
          </a:p>
        </p:txBody>
      </p:sp>
    </p:spTree>
  </p:cSld>
</p:sld>
</file>

<file path=ppt/slides/slide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6" name="TextShape 1"/>
          <p:cNvSpPr txBox="1"/>
          <p:nvPr/>
        </p:nvSpPr>
        <p:spPr>
          <a:xfrm>
            <a:off x="729360" y="1318680"/>
            <a:ext cx="7688520" cy="534960"/>
          </a:xfrm>
          <a:prstGeom prst="rect">
            <a:avLst/>
          </a:prstGeom>
          <a:noFill/>
          <a:ln>
            <a:noFill/>
          </a:ln>
        </p:spPr>
        <p:txBody>
          <a:bodyPr tIns="91440" bIns="91440"/>
          <a:p>
            <a:pPr>
              <a:lnSpc>
                <a:spcPct val="100000"/>
              </a:lnSpc>
            </a:pPr>
            <a:r>
              <a:rPr b="1" lang="en-US" sz="2600" spc="-1" strike="noStrike">
                <a:solidFill>
                  <a:srgbClr val="1a1a1a"/>
                </a:solidFill>
                <a:latin typeface="Raleway"/>
                <a:ea typeface="Raleway"/>
              </a:rPr>
              <a:t>Challenges</a:t>
            </a:r>
            <a:endParaRPr b="0" lang="en-US" sz="2600" spc="-1" strike="noStrike">
              <a:solidFill>
                <a:srgbClr val="000000"/>
              </a:solidFill>
              <a:latin typeface="Arial"/>
            </a:endParaRPr>
          </a:p>
        </p:txBody>
      </p:sp>
      <p:sp>
        <p:nvSpPr>
          <p:cNvPr id="327" name="TextShape 2"/>
          <p:cNvSpPr txBox="1"/>
          <p:nvPr/>
        </p:nvSpPr>
        <p:spPr>
          <a:xfrm>
            <a:off x="729360" y="2079000"/>
            <a:ext cx="7688520" cy="2260800"/>
          </a:xfrm>
          <a:prstGeom prst="rect">
            <a:avLst/>
          </a:prstGeom>
          <a:noFill/>
          <a:ln>
            <a:noFill/>
          </a:ln>
        </p:spPr>
        <p:txBody>
          <a:bodyPr tIns="91440" bIns="91440"/>
          <a:p>
            <a:pPr>
              <a:lnSpc>
                <a:spcPct val="115000"/>
              </a:lnSpc>
            </a:pPr>
            <a:endParaRPr b="0" lang="en-US" sz="1400" spc="-1" strike="noStrike">
              <a:solidFill>
                <a:srgbClr val="000000"/>
              </a:solidFill>
              <a:latin typeface="Arial"/>
            </a:endParaRPr>
          </a:p>
          <a:p>
            <a:pPr>
              <a:lnSpc>
                <a:spcPct val="115000"/>
              </a:lnSpc>
              <a:spcBef>
                <a:spcPts val="1599"/>
              </a:spcBef>
            </a:pPr>
            <a:r>
              <a:rPr b="0" lang="en-US" sz="1300" spc="-1" strike="noStrike">
                <a:solidFill>
                  <a:srgbClr val="595959"/>
                </a:solidFill>
                <a:latin typeface="Lato"/>
                <a:ea typeface="Lato"/>
              </a:rPr>
              <a:t>Phase I - Round Robin algorithm and how to make pthreads relinquish cpu.</a:t>
            </a:r>
            <a:endParaRPr b="0" lang="en-US" sz="1300" spc="-1" strike="noStrike">
              <a:solidFill>
                <a:srgbClr val="000000"/>
              </a:solidFill>
              <a:latin typeface="Arial"/>
            </a:endParaRPr>
          </a:p>
          <a:p>
            <a:pPr>
              <a:lnSpc>
                <a:spcPct val="115000"/>
              </a:lnSpc>
              <a:spcBef>
                <a:spcPts val="1599"/>
              </a:spcBef>
            </a:pPr>
            <a:r>
              <a:rPr b="0" lang="en-US" sz="1300" spc="-1" strike="noStrike">
                <a:solidFill>
                  <a:srgbClr val="595959"/>
                </a:solidFill>
                <a:latin typeface="Lato"/>
                <a:ea typeface="Lato"/>
              </a:rPr>
              <a:t>Phase II - Master Control Block, Circular Dependency, IPC Linked List of Queues.</a:t>
            </a:r>
            <a:endParaRPr b="0" lang="en-US" sz="1300" spc="-1" strike="noStrike">
              <a:solidFill>
                <a:srgbClr val="000000"/>
              </a:solidFill>
              <a:latin typeface="Arial"/>
            </a:endParaRPr>
          </a:p>
          <a:p>
            <a:pPr>
              <a:lnSpc>
                <a:spcPct val="115000"/>
              </a:lnSpc>
              <a:spcBef>
                <a:spcPts val="1599"/>
              </a:spcBef>
            </a:pPr>
            <a:r>
              <a:rPr b="0" lang="en-US" sz="1300" spc="-1" strike="noStrike">
                <a:solidFill>
                  <a:srgbClr val="595959"/>
                </a:solidFill>
                <a:latin typeface="Lato"/>
                <a:ea typeface="Lato"/>
              </a:rPr>
              <a:t>Phase III - Limit and Base registers, coalesce, and free.</a:t>
            </a:r>
            <a:endParaRPr b="0" lang="en-US" sz="1300" spc="-1" strike="noStrike">
              <a:solidFill>
                <a:srgbClr val="000000"/>
              </a:solidFill>
              <a:latin typeface="Arial"/>
            </a:endParaRPr>
          </a:p>
          <a:p>
            <a:pPr>
              <a:lnSpc>
                <a:spcPct val="115000"/>
              </a:lnSpc>
              <a:spcBef>
                <a:spcPts val="1599"/>
              </a:spcBef>
              <a:spcAft>
                <a:spcPts val="1599"/>
              </a:spcAft>
            </a:pPr>
            <a:r>
              <a:rPr b="0" lang="en-US" sz="1300" spc="-1" strike="noStrike">
                <a:solidFill>
                  <a:srgbClr val="595959"/>
                </a:solidFill>
                <a:latin typeface="Lato"/>
                <a:ea typeface="Lato"/>
              </a:rPr>
              <a:t>Phase IV - How to make data persistent, loading previous information.</a:t>
            </a:r>
            <a:endParaRPr b="0" lang="en-US" sz="1300" spc="-1" strike="noStrike">
              <a:solidFill>
                <a:srgbClr val="000000"/>
              </a:solidFill>
              <a:latin typeface="Arial"/>
            </a:endParaRPr>
          </a:p>
        </p:txBody>
      </p:sp>
    </p:spTree>
  </p:cSld>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1" name="TextShape 1"/>
          <p:cNvSpPr txBox="1"/>
          <p:nvPr/>
        </p:nvSpPr>
        <p:spPr>
          <a:xfrm>
            <a:off x="729360" y="1318680"/>
            <a:ext cx="7688520" cy="534960"/>
          </a:xfrm>
          <a:prstGeom prst="rect">
            <a:avLst/>
          </a:prstGeom>
          <a:noFill/>
          <a:ln>
            <a:noFill/>
          </a:ln>
        </p:spPr>
        <p:txBody>
          <a:bodyPr tIns="91440" bIns="91440"/>
          <a:p>
            <a:pPr>
              <a:lnSpc>
                <a:spcPct val="200000"/>
              </a:lnSpc>
              <a:spcAft>
                <a:spcPts val="1599"/>
              </a:spcAft>
            </a:pPr>
            <a:r>
              <a:rPr b="0" lang="en-US" sz="1300" spc="-1" strike="noStrike">
                <a:solidFill>
                  <a:srgbClr val="595959"/>
                </a:solidFill>
                <a:latin typeface="Lato"/>
                <a:ea typeface="Lato"/>
              </a:rPr>
              <a:t>1.</a:t>
            </a:r>
            <a:r>
              <a:rPr b="0" lang="en-US" sz="1300" spc="-1" strike="noStrike">
                <a:solidFill>
                  <a:srgbClr val="595959"/>
                </a:solidFill>
                <a:latin typeface="Lato"/>
                <a:ea typeface="Lato"/>
              </a:rPr>
              <a:t>	</a:t>
            </a:r>
            <a:r>
              <a:rPr b="0" lang="en-US" sz="1300" spc="-1" strike="noStrike">
                <a:solidFill>
                  <a:srgbClr val="595959"/>
                </a:solidFill>
                <a:latin typeface="Lato"/>
                <a:ea typeface="Lato"/>
              </a:rPr>
              <a:t>Scheduler::create_task();</a:t>
            </a:r>
            <a:endParaRPr b="0" lang="en-US" sz="1300" spc="-1" strike="noStrike">
              <a:solidFill>
                <a:srgbClr val="000000"/>
              </a:solidFill>
              <a:latin typeface="Arial"/>
            </a:endParaRPr>
          </a:p>
        </p:txBody>
      </p:sp>
      <p:sp>
        <p:nvSpPr>
          <p:cNvPr id="222" name="TextShape 2"/>
          <p:cNvSpPr txBox="1"/>
          <p:nvPr/>
        </p:nvSpPr>
        <p:spPr>
          <a:xfrm>
            <a:off x="729360" y="1707480"/>
            <a:ext cx="7688520" cy="2632320"/>
          </a:xfrm>
          <a:prstGeom prst="rect">
            <a:avLst/>
          </a:prstGeom>
          <a:noFill/>
          <a:ln>
            <a:noFill/>
          </a:ln>
        </p:spPr>
        <p:txBody>
          <a:bodyPr tIns="91440" bIns="91440"/>
          <a:p>
            <a:endParaRPr b="0" lang="en-US" sz="1400" spc="-1" strike="noStrike">
              <a:solidFill>
                <a:srgbClr val="000000"/>
              </a:solidFill>
              <a:latin typeface="Arial"/>
            </a:endParaRPr>
          </a:p>
        </p:txBody>
      </p:sp>
      <p:pic>
        <p:nvPicPr>
          <p:cNvPr id="223" name="Google Shape;113;p17" descr=""/>
          <p:cNvPicPr/>
          <p:nvPr/>
        </p:nvPicPr>
        <p:blipFill>
          <a:blip r:embed="rId1"/>
          <a:stretch/>
        </p:blipFill>
        <p:spPr>
          <a:xfrm>
            <a:off x="813240" y="1707480"/>
            <a:ext cx="6327360" cy="2632320"/>
          </a:xfrm>
          <a:prstGeom prst="rect">
            <a:avLst/>
          </a:prstGeom>
          <a:ln>
            <a:noFill/>
          </a:ln>
        </p:spPr>
      </p:pic>
    </p:spTree>
  </p:cSld>
  <p:timing>
    <p:tnLst>
      <p:par>
        <p:cTn id="9" dur="indefinite" restart="never" nodeType="tmRoot">
          <p:childTnLst>
            <p:seq>
              <p:cTn id="10" dur="indefinite" nodeType="mainSeq"/>
              <p:prevCondLst>
                <p:cond delay="0" evt="onPrev">
                  <p:tgtEl>
                    <p:sldTgt/>
                  </p:tgtEl>
                </p:cond>
              </p:prevCondLst>
              <p:nextCondLst>
                <p:cond delay="0" evt="onNext">
                  <p:tgtEl>
                    <p:sldTgt/>
                  </p:tgtEl>
                </p:cond>
              </p:nextCondLst>
            </p:seq>
          </p:childTnLst>
        </p:cTn>
      </p:par>
    </p:tnLst>
  </p:timing>
</p:sld>
</file>

<file path=ppt/slides/slide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8" name="TextShape 1"/>
          <p:cNvSpPr txBox="1"/>
          <p:nvPr/>
        </p:nvSpPr>
        <p:spPr>
          <a:xfrm>
            <a:off x="729360" y="1318680"/>
            <a:ext cx="7688160" cy="534960"/>
          </a:xfrm>
          <a:prstGeom prst="rect">
            <a:avLst/>
          </a:prstGeom>
          <a:noFill/>
          <a:ln>
            <a:noFill/>
          </a:ln>
        </p:spPr>
        <p:txBody>
          <a:bodyPr tIns="91440" bIns="91440"/>
          <a:p>
            <a:pPr>
              <a:lnSpc>
                <a:spcPct val="100000"/>
              </a:lnSpc>
            </a:pPr>
            <a:r>
              <a:rPr b="1" lang="en-US" sz="2600" spc="-1" strike="noStrike">
                <a:solidFill>
                  <a:srgbClr val="1a1a1a"/>
                </a:solidFill>
                <a:latin typeface="Raleway"/>
                <a:ea typeface="Raleway"/>
              </a:rPr>
              <a:t>Project Timeline</a:t>
            </a:r>
            <a:endParaRPr b="0" lang="en-US" sz="2600" spc="-1" strike="noStrike">
              <a:solidFill>
                <a:srgbClr val="000000"/>
              </a:solidFill>
              <a:latin typeface="Arial"/>
            </a:endParaRPr>
          </a:p>
        </p:txBody>
      </p:sp>
    </p:spTree>
  </p:cSld>
</p:sld>
</file>

<file path=ppt/slides/slide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29" name="Google Shape;403;p63" descr=""/>
          <p:cNvPicPr/>
          <p:nvPr/>
        </p:nvPicPr>
        <p:blipFill>
          <a:blip r:embed="rId1"/>
          <a:stretch/>
        </p:blipFill>
        <p:spPr>
          <a:xfrm>
            <a:off x="1235520" y="1083240"/>
            <a:ext cx="6757200" cy="2531880"/>
          </a:xfrm>
          <a:prstGeom prst="rect">
            <a:avLst/>
          </a:prstGeom>
          <a:ln>
            <a:noFill/>
          </a:ln>
        </p:spPr>
      </p:pic>
    </p:spTree>
  </p:cSld>
</p:sld>
</file>

<file path=ppt/slides/slide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30" name="Google Shape;408;p64" descr=""/>
          <p:cNvPicPr/>
          <p:nvPr/>
        </p:nvPicPr>
        <p:blipFill>
          <a:blip r:embed="rId1"/>
          <a:stretch/>
        </p:blipFill>
        <p:spPr>
          <a:xfrm>
            <a:off x="1133280" y="959040"/>
            <a:ext cx="6663240" cy="3474360"/>
          </a:xfrm>
          <a:prstGeom prst="rect">
            <a:avLst/>
          </a:prstGeom>
          <a:ln>
            <a:noFill/>
          </a:ln>
        </p:spPr>
      </p:pic>
    </p:spTree>
  </p:cSld>
</p:sld>
</file>

<file path=ppt/slides/slide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1" name="TextShape 1"/>
          <p:cNvSpPr txBox="1"/>
          <p:nvPr/>
        </p:nvSpPr>
        <p:spPr>
          <a:xfrm>
            <a:off x="729360" y="1318680"/>
            <a:ext cx="7688520" cy="534960"/>
          </a:xfrm>
          <a:prstGeom prst="rect">
            <a:avLst/>
          </a:prstGeom>
          <a:noFill/>
          <a:ln>
            <a:noFill/>
          </a:ln>
        </p:spPr>
        <p:txBody>
          <a:bodyPr tIns="91440" bIns="91440"/>
          <a:p>
            <a:pPr>
              <a:lnSpc>
                <a:spcPct val="100000"/>
              </a:lnSpc>
            </a:pPr>
            <a:r>
              <a:rPr b="1" lang="en-US" sz="2600" spc="-1" strike="noStrike">
                <a:solidFill>
                  <a:srgbClr val="1a1a1a"/>
                </a:solidFill>
                <a:latin typeface="Raleway"/>
                <a:ea typeface="Raleway"/>
              </a:rPr>
              <a:t>Conclusion</a:t>
            </a:r>
            <a:endParaRPr b="0" lang="en-US" sz="2600" spc="-1" strike="noStrike">
              <a:solidFill>
                <a:srgbClr val="000000"/>
              </a:solidFill>
              <a:latin typeface="Arial"/>
            </a:endParaRPr>
          </a:p>
        </p:txBody>
      </p:sp>
      <p:sp>
        <p:nvSpPr>
          <p:cNvPr id="332" name="TextShape 2"/>
          <p:cNvSpPr txBox="1"/>
          <p:nvPr/>
        </p:nvSpPr>
        <p:spPr>
          <a:xfrm>
            <a:off x="729360" y="2079000"/>
            <a:ext cx="7688520" cy="2260800"/>
          </a:xfrm>
          <a:prstGeom prst="rect">
            <a:avLst/>
          </a:prstGeom>
          <a:noFill/>
          <a:ln>
            <a:noFill/>
          </a:ln>
        </p:spPr>
        <p:txBody>
          <a:bodyPr tIns="91440" bIns="91440"/>
          <a:p>
            <a:pPr algn="ctr">
              <a:lnSpc>
                <a:spcPct val="200000"/>
              </a:lnSpc>
            </a:pPr>
            <a:r>
              <a:rPr b="0" lang="en-US" sz="1300" spc="-1" strike="noStrike">
                <a:solidFill>
                  <a:srgbClr val="595959"/>
                </a:solidFill>
                <a:latin typeface="Lato"/>
                <a:ea typeface="Lato"/>
              </a:rPr>
              <a:t>The success of each phase of this project is due mainly by labs that were assigned during the C435 Operating System class. Moreover, phase I and its successor phases would not be possible without the lab 6 and lab 5 where a framework for Ultima was provided using an array as oppose of a linked list such in this project.</a:t>
            </a:r>
            <a:endParaRPr b="0" lang="en-US" sz="1300" spc="-1" strike="noStrike">
              <a:solidFill>
                <a:srgbClr val="000000"/>
              </a:solidFill>
              <a:latin typeface="Arial"/>
            </a:endParaRPr>
          </a:p>
          <a:p>
            <a:pPr>
              <a:lnSpc>
                <a:spcPct val="115000"/>
              </a:lnSpc>
              <a:spcBef>
                <a:spcPts val="1599"/>
              </a:spcBef>
              <a:spcAft>
                <a:spcPts val="1599"/>
              </a:spcAft>
            </a:pPr>
            <a:endParaRPr b="0" lang="en-US" sz="1300" spc="-1" strike="noStrike">
              <a:solidFill>
                <a:srgbClr val="000000"/>
              </a:solidFill>
              <a:latin typeface="Arial"/>
            </a:endParaRPr>
          </a:p>
        </p:txBody>
      </p:sp>
    </p:spTree>
  </p:cSld>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4" name="TextShape 1"/>
          <p:cNvSpPr txBox="1"/>
          <p:nvPr/>
        </p:nvSpPr>
        <p:spPr>
          <a:xfrm>
            <a:off x="729360" y="1318680"/>
            <a:ext cx="7688520" cy="534960"/>
          </a:xfrm>
          <a:prstGeom prst="rect">
            <a:avLst/>
          </a:prstGeom>
          <a:noFill/>
          <a:ln>
            <a:noFill/>
          </a:ln>
        </p:spPr>
        <p:txBody>
          <a:bodyPr tIns="91440" bIns="91440"/>
          <a:p>
            <a:pPr>
              <a:lnSpc>
                <a:spcPct val="200000"/>
              </a:lnSpc>
              <a:spcAft>
                <a:spcPts val="1599"/>
              </a:spcAft>
            </a:pPr>
            <a:r>
              <a:rPr b="0" lang="en-US" sz="1300" spc="-1" strike="noStrike">
                <a:solidFill>
                  <a:srgbClr val="595959"/>
                </a:solidFill>
                <a:latin typeface="Lato"/>
                <a:ea typeface="Lato"/>
              </a:rPr>
              <a:t>2.</a:t>
            </a:r>
            <a:r>
              <a:rPr b="0" lang="en-US" sz="1300" spc="-1" strike="noStrike">
                <a:solidFill>
                  <a:srgbClr val="595959"/>
                </a:solidFill>
                <a:latin typeface="Lato"/>
                <a:ea typeface="Lato"/>
              </a:rPr>
              <a:t>	</a:t>
            </a:r>
            <a:r>
              <a:rPr b="0" lang="en-US" sz="1300" spc="-1" strike="noStrike">
                <a:solidFill>
                  <a:srgbClr val="595959"/>
                </a:solidFill>
                <a:latin typeface="Lato"/>
                <a:ea typeface="Lato"/>
              </a:rPr>
              <a:t>Scheduler::worker();</a:t>
            </a:r>
            <a:endParaRPr b="0" lang="en-US" sz="1300" spc="-1" strike="noStrike">
              <a:solidFill>
                <a:srgbClr val="000000"/>
              </a:solidFill>
              <a:latin typeface="Arial"/>
            </a:endParaRPr>
          </a:p>
        </p:txBody>
      </p:sp>
      <p:sp>
        <p:nvSpPr>
          <p:cNvPr id="225" name="TextShape 2"/>
          <p:cNvSpPr txBox="1"/>
          <p:nvPr/>
        </p:nvSpPr>
        <p:spPr>
          <a:xfrm>
            <a:off x="729360" y="2079000"/>
            <a:ext cx="7688520" cy="2260800"/>
          </a:xfrm>
          <a:prstGeom prst="rect">
            <a:avLst/>
          </a:prstGeom>
          <a:noFill/>
          <a:ln>
            <a:noFill/>
          </a:ln>
        </p:spPr>
        <p:txBody>
          <a:bodyPr tIns="91440" bIns="91440"/>
          <a:p>
            <a:endParaRPr b="0" lang="en-US" sz="1400" spc="-1" strike="noStrike">
              <a:solidFill>
                <a:srgbClr val="000000"/>
              </a:solidFill>
              <a:latin typeface="Arial"/>
            </a:endParaRPr>
          </a:p>
        </p:txBody>
      </p:sp>
      <p:pic>
        <p:nvPicPr>
          <p:cNvPr id="226" name="Google Shape;120;p18" descr=""/>
          <p:cNvPicPr/>
          <p:nvPr/>
        </p:nvPicPr>
        <p:blipFill>
          <a:blip r:embed="rId1"/>
          <a:stretch/>
        </p:blipFill>
        <p:spPr>
          <a:xfrm>
            <a:off x="613440" y="1726200"/>
            <a:ext cx="4821840" cy="3161520"/>
          </a:xfrm>
          <a:prstGeom prst="rect">
            <a:avLst/>
          </a:prstGeom>
          <a:ln>
            <a:noFill/>
          </a:ln>
        </p:spPr>
      </p:pic>
    </p:spTree>
  </p:cSld>
  <p:timing>
    <p:tnLst>
      <p:par>
        <p:cTn id="11" dur="indefinite" restart="never" nodeType="tmRoot">
          <p:childTnLst>
            <p:seq>
              <p:cTn id="12" dur="indefinite" nodeType="mainSeq"/>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7" name="TextShape 1"/>
          <p:cNvSpPr txBox="1"/>
          <p:nvPr/>
        </p:nvSpPr>
        <p:spPr>
          <a:xfrm>
            <a:off x="729360" y="1318680"/>
            <a:ext cx="7688520" cy="534960"/>
          </a:xfrm>
          <a:prstGeom prst="rect">
            <a:avLst/>
          </a:prstGeom>
          <a:noFill/>
          <a:ln>
            <a:noFill/>
          </a:ln>
        </p:spPr>
        <p:txBody>
          <a:bodyPr tIns="91440" bIns="91440"/>
          <a:p>
            <a:pPr>
              <a:lnSpc>
                <a:spcPct val="200000"/>
              </a:lnSpc>
              <a:spcAft>
                <a:spcPts val="1599"/>
              </a:spcAft>
            </a:pPr>
            <a:r>
              <a:rPr b="0" lang="en-US" sz="1300" spc="-1" strike="noStrike">
                <a:solidFill>
                  <a:srgbClr val="595959"/>
                </a:solidFill>
                <a:latin typeface="Lato"/>
                <a:ea typeface="Lato"/>
              </a:rPr>
              <a:t>3.</a:t>
            </a:r>
            <a:r>
              <a:rPr b="0" lang="en-US" sz="1300" spc="-1" strike="noStrike">
                <a:solidFill>
                  <a:srgbClr val="595959"/>
                </a:solidFill>
                <a:latin typeface="Lato"/>
                <a:ea typeface="Lato"/>
              </a:rPr>
              <a:t>	</a:t>
            </a:r>
            <a:r>
              <a:rPr b="0" lang="en-US" sz="1300" spc="-1" strike="noStrike">
                <a:solidFill>
                  <a:srgbClr val="595959"/>
                </a:solidFill>
                <a:latin typeface="Lato"/>
                <a:ea typeface="Lato"/>
              </a:rPr>
              <a:t>Scheduler::start();</a:t>
            </a:r>
            <a:endParaRPr b="0" lang="en-US" sz="1300" spc="-1" strike="noStrike">
              <a:solidFill>
                <a:srgbClr val="000000"/>
              </a:solidFill>
              <a:latin typeface="Arial"/>
            </a:endParaRPr>
          </a:p>
        </p:txBody>
      </p:sp>
      <p:sp>
        <p:nvSpPr>
          <p:cNvPr id="228" name="TextShape 2"/>
          <p:cNvSpPr txBox="1"/>
          <p:nvPr/>
        </p:nvSpPr>
        <p:spPr>
          <a:xfrm>
            <a:off x="729360" y="2079000"/>
            <a:ext cx="7688520" cy="2260800"/>
          </a:xfrm>
          <a:prstGeom prst="rect">
            <a:avLst/>
          </a:prstGeom>
          <a:noFill/>
          <a:ln>
            <a:noFill/>
          </a:ln>
        </p:spPr>
        <p:txBody>
          <a:bodyPr tIns="91440" bIns="91440"/>
          <a:p>
            <a:endParaRPr b="0" lang="en-US" sz="1400" spc="-1" strike="noStrike">
              <a:solidFill>
                <a:srgbClr val="000000"/>
              </a:solidFill>
              <a:latin typeface="Arial"/>
            </a:endParaRPr>
          </a:p>
        </p:txBody>
      </p:sp>
      <p:pic>
        <p:nvPicPr>
          <p:cNvPr id="229" name="Google Shape;127;p19" descr=""/>
          <p:cNvPicPr/>
          <p:nvPr/>
        </p:nvPicPr>
        <p:blipFill>
          <a:blip r:embed="rId1"/>
          <a:stretch/>
        </p:blipFill>
        <p:spPr>
          <a:xfrm>
            <a:off x="729360" y="1977120"/>
            <a:ext cx="5749200" cy="2464560"/>
          </a:xfrm>
          <a:prstGeom prst="rect">
            <a:avLst/>
          </a:prstGeom>
          <a:ln>
            <a:noFill/>
          </a:ln>
        </p:spPr>
      </p:pic>
    </p:spTree>
  </p:cSld>
  <p:timing>
    <p:tnLst>
      <p:par>
        <p:cTn id="13" dur="indefinite" restart="never" nodeType="tmRoot">
          <p:childTnLst>
            <p:seq>
              <p:cTn id="14" dur="indefinite" nodeType="mainSeq"/>
              <p:prevCondLst>
                <p:cond delay="0" evt="onPrev">
                  <p:tgtEl>
                    <p:sldTgt/>
                  </p:tgtEl>
                </p:cond>
              </p:prevCondLst>
              <p:nextCondLst>
                <p:cond delay="0"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0" name="TextShape 1"/>
          <p:cNvSpPr txBox="1"/>
          <p:nvPr/>
        </p:nvSpPr>
        <p:spPr>
          <a:xfrm>
            <a:off x="729360" y="1318680"/>
            <a:ext cx="7688520" cy="534960"/>
          </a:xfrm>
          <a:prstGeom prst="rect">
            <a:avLst/>
          </a:prstGeom>
          <a:noFill/>
          <a:ln>
            <a:noFill/>
          </a:ln>
        </p:spPr>
        <p:txBody>
          <a:bodyPr tIns="91440" bIns="91440"/>
          <a:p>
            <a:pPr>
              <a:lnSpc>
                <a:spcPct val="100000"/>
              </a:lnSpc>
            </a:pPr>
            <a:r>
              <a:rPr b="1" lang="en-US" sz="2600" spc="-1" strike="noStrike">
                <a:solidFill>
                  <a:srgbClr val="1a1a1a"/>
                </a:solidFill>
                <a:latin typeface="Raleway"/>
                <a:ea typeface="Raleway"/>
              </a:rPr>
              <a:t>Other important functions</a:t>
            </a:r>
            <a:endParaRPr b="0" lang="en-US" sz="2600" spc="-1" strike="noStrike">
              <a:solidFill>
                <a:srgbClr val="000000"/>
              </a:solidFill>
              <a:latin typeface="Arial"/>
            </a:endParaRPr>
          </a:p>
        </p:txBody>
      </p:sp>
      <p:sp>
        <p:nvSpPr>
          <p:cNvPr id="231" name="TextShape 2"/>
          <p:cNvSpPr txBox="1"/>
          <p:nvPr/>
        </p:nvSpPr>
        <p:spPr>
          <a:xfrm>
            <a:off x="729360" y="2079000"/>
            <a:ext cx="7688520" cy="2260800"/>
          </a:xfrm>
          <a:prstGeom prst="rect">
            <a:avLst/>
          </a:prstGeom>
          <a:noFill/>
          <a:ln>
            <a:noFill/>
          </a:ln>
        </p:spPr>
        <p:txBody>
          <a:bodyPr tIns="91440" bIns="91440"/>
          <a:p>
            <a:pPr>
              <a:lnSpc>
                <a:spcPct val="115000"/>
              </a:lnSpc>
            </a:pPr>
            <a:r>
              <a:rPr b="0" lang="en-US" sz="1300" spc="-1" strike="noStrike">
                <a:solidFill>
                  <a:srgbClr val="595959"/>
                </a:solidFill>
                <a:latin typeface="Lato"/>
                <a:ea typeface="Lato"/>
              </a:rPr>
              <a:t>Scheduler::yield() - runs the thread by display some information, then goes to sleep so that another task runs.</a:t>
            </a:r>
            <a:endParaRPr b="0" lang="en-US" sz="1300" spc="-1" strike="noStrike">
              <a:solidFill>
                <a:srgbClr val="000000"/>
              </a:solidFill>
              <a:latin typeface="Arial"/>
            </a:endParaRPr>
          </a:p>
          <a:p>
            <a:pPr>
              <a:lnSpc>
                <a:spcPct val="115000"/>
              </a:lnSpc>
              <a:spcBef>
                <a:spcPts val="1599"/>
              </a:spcBef>
            </a:pPr>
            <a:r>
              <a:rPr b="0" lang="en-US" sz="1300" spc="-1" strike="noStrike">
                <a:solidFill>
                  <a:srgbClr val="595959"/>
                </a:solidFill>
                <a:latin typeface="Lato"/>
                <a:ea typeface="Lato"/>
              </a:rPr>
              <a:t>Scheduler::dump() - display the thread table information.</a:t>
            </a:r>
            <a:endParaRPr b="0" lang="en-US" sz="1300" spc="-1" strike="noStrike">
              <a:solidFill>
                <a:srgbClr val="000000"/>
              </a:solidFill>
              <a:latin typeface="Arial"/>
            </a:endParaRPr>
          </a:p>
          <a:p>
            <a:pPr>
              <a:lnSpc>
                <a:spcPct val="115000"/>
              </a:lnSpc>
              <a:spcBef>
                <a:spcPts val="1599"/>
              </a:spcBef>
            </a:pPr>
            <a:r>
              <a:rPr b="0" lang="en-US" sz="1300" spc="-1" strike="noStrike">
                <a:solidFill>
                  <a:srgbClr val="595959"/>
                </a:solidFill>
                <a:latin typeface="Lato"/>
                <a:ea typeface="Lato"/>
              </a:rPr>
              <a:t>Scheduler::garbageCollector() - remove threads of state DEAD.</a:t>
            </a:r>
            <a:endParaRPr b="0" lang="en-US" sz="1300" spc="-1" strike="noStrike">
              <a:solidFill>
                <a:srgbClr val="000000"/>
              </a:solidFill>
              <a:latin typeface="Arial"/>
            </a:endParaRPr>
          </a:p>
          <a:p>
            <a:pPr>
              <a:lnSpc>
                <a:spcPct val="115000"/>
              </a:lnSpc>
              <a:spcBef>
                <a:spcPts val="1599"/>
              </a:spcBef>
              <a:spcAft>
                <a:spcPts val="1599"/>
              </a:spcAft>
            </a:pPr>
            <a:r>
              <a:rPr b="0" lang="en-US" sz="1300" spc="-1" strike="noStrike">
                <a:solidFill>
                  <a:srgbClr val="595959"/>
                </a:solidFill>
                <a:latin typeface="Lato"/>
                <a:ea typeface="Lato"/>
              </a:rPr>
              <a:t>Scheduler::destroyTask(int) - set a specific thread state to DEAD.</a:t>
            </a:r>
            <a:endParaRPr b="0" lang="en-US" sz="1300" spc="-1" strike="noStrike">
              <a:solidFill>
                <a:srgbClr val="000000"/>
              </a:solidFill>
              <a:latin typeface="Arial"/>
            </a:endParaRPr>
          </a:p>
        </p:txBody>
      </p:sp>
    </p:spTree>
  </p:cSld>
  <p:timing>
    <p:tnLst>
      <p:par>
        <p:cTn id="15" dur="indefinite" restart="never" nodeType="tmRoot">
          <p:childTnLst>
            <p:seq>
              <p:cTn id="16" dur="indefinite" nodeType="mainSeq"/>
              <p:prevCondLst>
                <p:cond delay="0" evt="onPrev">
                  <p:tgtEl>
                    <p:sldTgt/>
                  </p:tgtEl>
                </p:cond>
              </p:prevCondLst>
              <p:nextCondLst>
                <p:cond delay="0" evt="onNext">
                  <p:tgtEl>
                    <p:sldTgt/>
                  </p:tgtEl>
                </p:cond>
              </p:nextCondLst>
            </p:seq>
          </p:childTnLst>
        </p:cTn>
      </p:par>
    </p:tnLst>
  </p:timing>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2" name="TextShape 1"/>
          <p:cNvSpPr txBox="1"/>
          <p:nvPr/>
        </p:nvSpPr>
        <p:spPr>
          <a:xfrm>
            <a:off x="729360" y="1318680"/>
            <a:ext cx="7688520" cy="534960"/>
          </a:xfrm>
          <a:prstGeom prst="rect">
            <a:avLst/>
          </a:prstGeom>
          <a:noFill/>
          <a:ln>
            <a:noFill/>
          </a:ln>
        </p:spPr>
        <p:txBody>
          <a:bodyPr tIns="91440" bIns="91440"/>
          <a:p>
            <a:pPr>
              <a:lnSpc>
                <a:spcPct val="100000"/>
              </a:lnSpc>
            </a:pPr>
            <a:r>
              <a:rPr b="1" lang="en-US" sz="2600" spc="-1" strike="noStrike">
                <a:solidFill>
                  <a:srgbClr val="1a1a1a"/>
                </a:solidFill>
                <a:latin typeface="Raleway"/>
                <a:ea typeface="Raleway"/>
              </a:rPr>
              <a:t>How my thread information is stored</a:t>
            </a:r>
            <a:endParaRPr b="0" lang="en-US" sz="2600" spc="-1" strike="noStrike">
              <a:solidFill>
                <a:srgbClr val="000000"/>
              </a:solidFill>
              <a:latin typeface="Arial"/>
            </a:endParaRPr>
          </a:p>
        </p:txBody>
      </p:sp>
      <p:sp>
        <p:nvSpPr>
          <p:cNvPr id="233" name="TextShape 2"/>
          <p:cNvSpPr txBox="1"/>
          <p:nvPr/>
        </p:nvSpPr>
        <p:spPr>
          <a:xfrm>
            <a:off x="729360" y="2079000"/>
            <a:ext cx="7688520" cy="2260800"/>
          </a:xfrm>
          <a:prstGeom prst="rect">
            <a:avLst/>
          </a:prstGeom>
          <a:noFill/>
          <a:ln>
            <a:noFill/>
          </a:ln>
        </p:spPr>
        <p:txBody>
          <a:bodyPr tIns="91440" bIns="91440"/>
          <a:p>
            <a:pPr>
              <a:lnSpc>
                <a:spcPct val="115000"/>
              </a:lnSpc>
            </a:pPr>
            <a:r>
              <a:rPr b="0" lang="en-US" sz="1300" spc="-1" strike="noStrike">
                <a:solidFill>
                  <a:srgbClr val="595959"/>
                </a:solidFill>
                <a:latin typeface="Lato"/>
                <a:ea typeface="Lato"/>
              </a:rPr>
              <a:t>ThreadTable.h - Similar to a Linked List data structure, however, it is a class of its own.</a:t>
            </a:r>
            <a:endParaRPr b="0" lang="en-US" sz="1300" spc="-1" strike="noStrike">
              <a:solidFill>
                <a:srgbClr val="000000"/>
              </a:solidFill>
              <a:latin typeface="Arial"/>
            </a:endParaRPr>
          </a:p>
          <a:p>
            <a:pPr>
              <a:lnSpc>
                <a:spcPct val="115000"/>
              </a:lnSpc>
              <a:spcBef>
                <a:spcPts val="1599"/>
              </a:spcBef>
              <a:spcAft>
                <a:spcPts val="1599"/>
              </a:spcAft>
            </a:pPr>
            <a:endParaRPr b="0" lang="en-US" sz="1300" spc="-1" strike="noStrike">
              <a:solidFill>
                <a:srgbClr val="000000"/>
              </a:solidFill>
              <a:latin typeface="Arial"/>
            </a:endParaRPr>
          </a:p>
        </p:txBody>
      </p:sp>
      <p:pic>
        <p:nvPicPr>
          <p:cNvPr id="234" name="Google Shape;140;p21" descr=""/>
          <p:cNvPicPr/>
          <p:nvPr/>
        </p:nvPicPr>
        <p:blipFill>
          <a:blip r:embed="rId1"/>
          <a:stretch/>
        </p:blipFill>
        <p:spPr>
          <a:xfrm>
            <a:off x="872280" y="2466000"/>
            <a:ext cx="2005560" cy="2529360"/>
          </a:xfrm>
          <a:prstGeom prst="rect">
            <a:avLst/>
          </a:prstGeom>
          <a:ln>
            <a:noFill/>
          </a:ln>
        </p:spPr>
      </p:pic>
      <p:pic>
        <p:nvPicPr>
          <p:cNvPr id="235" name="Google Shape;141;p21" descr=""/>
          <p:cNvPicPr/>
          <p:nvPr/>
        </p:nvPicPr>
        <p:blipFill>
          <a:blip r:embed="rId2"/>
          <a:stretch/>
        </p:blipFill>
        <p:spPr>
          <a:xfrm>
            <a:off x="3851280" y="2466000"/>
            <a:ext cx="3199320" cy="2529360"/>
          </a:xfrm>
          <a:prstGeom prst="rect">
            <a:avLst/>
          </a:prstGeom>
          <a:ln>
            <a:noFill/>
          </a:ln>
        </p:spPr>
      </p:pic>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0</TotalTime>
  <Application>LibreOffice/6.0.7.3$Linux_X86_64 LibreOffice_project/00m0$Build-3</Applicat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dc:description/>
  <dc:language>en-US</dc:language>
  <cp:lastModifiedBy/>
  <cp:revision>0</cp:revision>
  <dc:subject/>
  <dc:title/>
</cp:coreProperties>
</file>